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56" r:id="rId8"/>
    <p:sldId id="285" r:id="rId9"/>
    <p:sldId id="286" r:id="rId10"/>
    <p:sldId id="284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4E"/>
    <a:srgbClr val="000000"/>
    <a:srgbClr val="EFE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gräs, utomhus, himmel, fält&#10;&#10;Automatiskt genererad beskrivning">
            <a:extLst>
              <a:ext uri="{FF2B5EF4-FFF2-40B4-BE49-F238E27FC236}">
                <a16:creationId xmlns:a16="http://schemas.microsoft.com/office/drawing/2014/main" id="{585FE5B2-DD83-0FBD-C800-11594C47C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069C584-2052-2E44-B112-ECD2935D02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9660" y="2054430"/>
            <a:ext cx="10412681" cy="1093331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sv-SE" dirty="0"/>
              <a:t>Startsida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D095375-CB01-15D8-1566-1C66B9C8D24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168587"/>
            <a:ext cx="9144000" cy="940275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AEFB74C2-A272-FFBF-BA46-66E96AE409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1857"/>
          <a:stretch/>
        </p:blipFill>
        <p:spPr>
          <a:xfrm>
            <a:off x="716848" y="605643"/>
            <a:ext cx="1719531" cy="6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0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gräs, utomhus, himmel, fält&#10;&#10;Automatiskt genererad beskrivning">
            <a:extLst>
              <a:ext uri="{FF2B5EF4-FFF2-40B4-BE49-F238E27FC236}">
                <a16:creationId xmlns:a16="http://schemas.microsoft.com/office/drawing/2014/main" id="{3B91F7BD-9E65-1ED4-FA40-46E292761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069C584-2052-2E44-B112-ECD2935D02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9660" y="2054430"/>
            <a:ext cx="10412681" cy="1093331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sv-SE" dirty="0"/>
              <a:t>Slutsida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D095375-CB01-15D8-1566-1C66B9C8D24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168587"/>
            <a:ext cx="9144000" cy="940275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AEFB74C2-A272-FFBF-BA46-66E96AE409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0511"/>
          <a:stretch/>
        </p:blipFill>
        <p:spPr>
          <a:xfrm>
            <a:off x="716848" y="605643"/>
            <a:ext cx="1719531" cy="62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6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7482708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6" y="2677291"/>
            <a:ext cx="7452385" cy="3267075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6" y="2377258"/>
            <a:ext cx="7452385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96CB4189-B943-881B-5D1A-A6D52988FC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261" y="4144489"/>
            <a:ext cx="4280298" cy="210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9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7482708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6" y="2677291"/>
            <a:ext cx="7452385" cy="3267075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6" y="2377258"/>
            <a:ext cx="7452385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166503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7482708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6" y="2372491"/>
            <a:ext cx="7452385" cy="3267075"/>
          </a:xfrm>
        </p:spPr>
        <p:txBody>
          <a:bodyPr/>
          <a:lstStyle>
            <a:lvl1pPr marL="168275" indent="-168275"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96CB4189-B943-881B-5D1A-A6D52988FC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261" y="4144489"/>
            <a:ext cx="4280298" cy="210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och innehål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61A42960-F058-88EB-9BA4-7F35498EFDB4}"/>
              </a:ext>
            </a:extLst>
          </p:cNvPr>
          <p:cNvSpPr/>
          <p:nvPr userDrawn="1"/>
        </p:nvSpPr>
        <p:spPr>
          <a:xfrm>
            <a:off x="0" y="3420093"/>
            <a:ext cx="12192000" cy="3437907"/>
          </a:xfrm>
          <a:prstGeom prst="rect">
            <a:avLst/>
          </a:prstGeom>
          <a:solidFill>
            <a:srgbClr val="E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7" y="4856427"/>
            <a:ext cx="7079828" cy="1722504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7" y="4550456"/>
            <a:ext cx="7079828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A70F6D65-727D-829C-BDB5-FE85623753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261" y="4144489"/>
            <a:ext cx="4280298" cy="2101932"/>
          </a:xfrm>
          <a:prstGeom prst="rect">
            <a:avLst/>
          </a:prstGeom>
        </p:spPr>
      </p:pic>
      <p:sp>
        <p:nvSpPr>
          <p:cNvPr id="5" name="Platshållare för bild 3">
            <a:extLst>
              <a:ext uri="{FF2B5EF4-FFF2-40B4-BE49-F238E27FC236}">
                <a16:creationId xmlns:a16="http://schemas.microsoft.com/office/drawing/2014/main" id="{8C9375E6-4E98-7354-B7FD-9673A1366A1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-1"/>
            <a:ext cx="12192000" cy="3431969"/>
          </a:xfrm>
          <a:solidFill>
            <a:schemeClr val="bg1"/>
          </a:solidFill>
        </p:spPr>
        <p:txBody>
          <a:bodyPr tIns="1116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541EBE69-4F74-940D-EAEA-A02F956F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337" y="3520385"/>
            <a:ext cx="7482708" cy="827088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460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ktangel 37">
            <a:extLst>
              <a:ext uri="{FF2B5EF4-FFF2-40B4-BE49-F238E27FC236}">
                <a16:creationId xmlns:a16="http://schemas.microsoft.com/office/drawing/2014/main" id="{89FFD61B-0F24-6025-A9ED-EE6120923BC6}"/>
              </a:ext>
            </a:extLst>
          </p:cNvPr>
          <p:cNvSpPr/>
          <p:nvPr userDrawn="1"/>
        </p:nvSpPr>
        <p:spPr>
          <a:xfrm>
            <a:off x="884712" y="890649"/>
            <a:ext cx="878774" cy="1603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CEFFC7C2-CEC9-3D98-B746-E94AF652EF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86475" y="-1"/>
            <a:ext cx="6105525" cy="3431969"/>
          </a:xfrm>
          <a:solidFill>
            <a:schemeClr val="bg1"/>
          </a:solidFill>
        </p:spPr>
        <p:txBody>
          <a:bodyPr tIns="1116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1A42960-F058-88EB-9BA4-7F35498EFDB4}"/>
              </a:ext>
            </a:extLst>
          </p:cNvPr>
          <p:cNvSpPr/>
          <p:nvPr userDrawn="1"/>
        </p:nvSpPr>
        <p:spPr>
          <a:xfrm>
            <a:off x="0" y="3420093"/>
            <a:ext cx="12192000" cy="3437907"/>
          </a:xfrm>
          <a:prstGeom prst="rect">
            <a:avLst/>
          </a:prstGeom>
          <a:solidFill>
            <a:srgbClr val="E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3604242"/>
            <a:ext cx="7108635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7" y="4856427"/>
            <a:ext cx="7079828" cy="1722504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7" y="4550456"/>
            <a:ext cx="7079828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366126F3-24F8-0D83-C41F-8E2273AE1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261" y="4144489"/>
            <a:ext cx="4280298" cy="2101932"/>
          </a:xfrm>
          <a:prstGeom prst="rect">
            <a:avLst/>
          </a:prstGeom>
        </p:spPr>
      </p:pic>
      <p:sp>
        <p:nvSpPr>
          <p:cNvPr id="5" name="Platshållare för bild 3">
            <a:extLst>
              <a:ext uri="{FF2B5EF4-FFF2-40B4-BE49-F238E27FC236}">
                <a16:creationId xmlns:a16="http://schemas.microsoft.com/office/drawing/2014/main" id="{15F7CA04-008A-B6AE-E796-8FC4B461A3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-9525" y="-11876"/>
            <a:ext cx="6105525" cy="3431969"/>
          </a:xfrm>
          <a:solidFill>
            <a:schemeClr val="bg1"/>
          </a:solidFill>
        </p:spPr>
        <p:txBody>
          <a:bodyPr tIns="1116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89297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4984706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7" y="2677291"/>
            <a:ext cx="4964506" cy="3267075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7" y="2377258"/>
            <a:ext cx="4964506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BFC6563-358C-9EF1-FD0A-BB7D299D8C7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0125" y="0"/>
            <a:ext cx="6111875" cy="6858000"/>
          </a:xfrm>
          <a:solidFill>
            <a:schemeClr val="bg1"/>
          </a:solidFill>
        </p:spPr>
        <p:txBody>
          <a:bodyPr tIns="1548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5833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7882150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7" y="2677291"/>
            <a:ext cx="7850208" cy="3267075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E3BB64DB-7071-2779-D783-21ABD739E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0337" y="2377258"/>
            <a:ext cx="7850208" cy="35406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0" name="Platshållare för bild 6">
            <a:extLst>
              <a:ext uri="{FF2B5EF4-FFF2-40B4-BE49-F238E27FC236}">
                <a16:creationId xmlns:a16="http://schemas.microsoft.com/office/drawing/2014/main" id="{BB66BAB3-85F3-1CBD-A692-ABA02766406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68691" y="0"/>
            <a:ext cx="2919946" cy="6866906"/>
          </a:xfrm>
          <a:solidFill>
            <a:schemeClr val="bg1"/>
          </a:solidFill>
        </p:spPr>
        <p:txBody>
          <a:bodyPr tIns="756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25581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01451-96CE-0602-D630-2453CD6F5E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640" y="1336040"/>
            <a:ext cx="7882150" cy="8270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Huvudrubrik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6C7376-29A3-4D12-66A6-9B45F292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5A64-F1BF-4159-9174-1227CF35F74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6AF5BFB-503A-AB8F-4580-FB2782651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0337" y="2338842"/>
            <a:ext cx="5374203" cy="3729449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CF7A3E71-63D1-15FB-D588-1F82EEC9D8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18993" y="2338842"/>
            <a:ext cx="5374203" cy="3729449"/>
          </a:xfrm>
        </p:spPr>
        <p:txBody>
          <a:bodyPr/>
          <a:lstStyle>
            <a:lvl1pPr>
              <a:lnSpc>
                <a:spcPts val="2400"/>
              </a:lnSpc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138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01254EA-663B-F784-DF7F-2E833BC88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1336040"/>
            <a:ext cx="10515600" cy="827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F8D135-8706-6BBD-0F79-D064C5F1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640" y="2384425"/>
            <a:ext cx="10515600" cy="33102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D5020A-83AC-4010-EA07-A658CBC88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6920" y="6224270"/>
            <a:ext cx="589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105A64-F1BF-4159-9174-1227CF35F749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12EAF2E5-8071-B0B0-CE7D-4AC0C24FA3B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 b="17714"/>
          <a:stretch/>
        </p:blipFill>
        <p:spPr>
          <a:xfrm>
            <a:off x="758416" y="493445"/>
            <a:ext cx="1113927" cy="42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6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1" r:id="rId4"/>
    <p:sldLayoutId id="2147483652" r:id="rId5"/>
    <p:sldLayoutId id="2147483653" r:id="rId6"/>
    <p:sldLayoutId id="2147483656" r:id="rId7"/>
    <p:sldLayoutId id="2147483658" r:id="rId8"/>
    <p:sldLayoutId id="2147483659" r:id="rId9"/>
    <p:sldLayoutId id="214748366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8225D5A-A45D-F989-91E8-5D5C7BCFA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9660" y="2054430"/>
            <a:ext cx="10412681" cy="1093331"/>
          </a:xfrm>
        </p:spPr>
        <p:txBody>
          <a:bodyPr/>
          <a:lstStyle/>
          <a:p>
            <a:endParaRPr lang="sv-SE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76449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99C603-DA42-AABE-D3DF-5CED3A2B5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F506FC-1F9B-98B9-1E40-873DA5FB7E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82506C-34BC-07C9-E342-830D8BE152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488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84F96E-8295-8347-62A7-E59BFED6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84DCA9-A524-B784-D54D-AD6D1FCF2C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0028091-66E0-B2FC-8E11-0D04A28134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464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50D6FC-BC6C-114A-209F-21215E6C4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9660" y="1695702"/>
            <a:ext cx="10412681" cy="1093331"/>
          </a:xfrm>
        </p:spPr>
        <p:txBody>
          <a:bodyPr/>
          <a:lstStyle/>
          <a:p>
            <a:r>
              <a:rPr lang="sv-SE" dirty="0"/>
              <a:t>Tack för din tid!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369E69E-6A85-39AF-47B8-C26947D4D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9859"/>
            <a:ext cx="9144000" cy="940275"/>
          </a:xfrm>
        </p:spPr>
        <p:txBody>
          <a:bodyPr>
            <a:normAutofit fontScale="92500" lnSpcReduction="10000"/>
          </a:bodyPr>
          <a:lstStyle/>
          <a:p>
            <a:r>
              <a:rPr lang="sv-SE" sz="2400" dirty="0"/>
              <a:t>Tveka inte att kontakta oss</a:t>
            </a:r>
          </a:p>
          <a:p>
            <a:endParaRPr lang="sv-SE" sz="2400" dirty="0"/>
          </a:p>
          <a:p>
            <a:r>
              <a:rPr lang="sv-SE" sz="1500" dirty="0"/>
              <a:t>info@borgholmenergi.se     </a:t>
            </a:r>
            <a:r>
              <a:rPr lang="sv-SE" sz="1500" b="0" dirty="0"/>
              <a:t>I</a:t>
            </a:r>
            <a:r>
              <a:rPr lang="sv-SE" sz="1500" dirty="0"/>
              <a:t>    0485 – 883 00    </a:t>
            </a:r>
            <a:r>
              <a:rPr lang="sv-SE" sz="1500" b="0" dirty="0"/>
              <a:t>I</a:t>
            </a:r>
            <a:r>
              <a:rPr lang="sv-SE" sz="1500" dirty="0"/>
              <a:t>    borgholmenergi.se</a:t>
            </a:r>
          </a:p>
          <a:p>
            <a:endParaRPr lang="sv-SE" sz="2400" dirty="0"/>
          </a:p>
        </p:txBody>
      </p:sp>
      <p:sp>
        <p:nvSpPr>
          <p:cNvPr id="4" name="Bild 5">
            <a:extLst>
              <a:ext uri="{FF2B5EF4-FFF2-40B4-BE49-F238E27FC236}">
                <a16:creationId xmlns:a16="http://schemas.microsoft.com/office/drawing/2014/main" id="{8B95B664-BB91-4CFD-812F-BAF906B71E7F}"/>
              </a:ext>
            </a:extLst>
          </p:cNvPr>
          <p:cNvSpPr/>
          <p:nvPr/>
        </p:nvSpPr>
        <p:spPr>
          <a:xfrm flipH="1">
            <a:off x="8730590" y="552450"/>
            <a:ext cx="2571750" cy="1600200"/>
          </a:xfrm>
          <a:custGeom>
            <a:avLst/>
            <a:gdLst>
              <a:gd name="connsiteX0" fmla="*/ 2441012 w 2441012"/>
              <a:gd name="connsiteY0" fmla="*/ 1367036 h 1716059"/>
              <a:gd name="connsiteX1" fmla="*/ 2441012 w 2441012"/>
              <a:gd name="connsiteY1" fmla="*/ 107444 h 1716059"/>
              <a:gd name="connsiteX2" fmla="*/ 2333569 w 2441012"/>
              <a:gd name="connsiteY2" fmla="*/ 0 h 1716059"/>
              <a:gd name="connsiteX3" fmla="*/ 107444 w 2441012"/>
              <a:gd name="connsiteY3" fmla="*/ 0 h 1716059"/>
              <a:gd name="connsiteX4" fmla="*/ 0 w 2441012"/>
              <a:gd name="connsiteY4" fmla="*/ 107444 h 1716059"/>
              <a:gd name="connsiteX5" fmla="*/ 0 w 2441012"/>
              <a:gd name="connsiteY5" fmla="*/ 1367036 h 1716059"/>
              <a:gd name="connsiteX6" fmla="*/ 107444 w 2441012"/>
              <a:gd name="connsiteY6" fmla="*/ 1474479 h 1716059"/>
              <a:gd name="connsiteX7" fmla="*/ 1530727 w 2441012"/>
              <a:gd name="connsiteY7" fmla="*/ 1474479 h 1716059"/>
              <a:gd name="connsiteX8" fmla="*/ 1864995 w 2441012"/>
              <a:gd name="connsiteY8" fmla="*/ 1579627 h 1716059"/>
              <a:gd name="connsiteX9" fmla="*/ 2035459 w 2441012"/>
              <a:gd name="connsiteY9" fmla="*/ 1698550 h 1716059"/>
              <a:gd name="connsiteX10" fmla="*/ 2111680 w 2441012"/>
              <a:gd name="connsiteY10" fmla="*/ 1666753 h 1716059"/>
              <a:gd name="connsiteX11" fmla="*/ 2111680 w 2441012"/>
              <a:gd name="connsiteY11" fmla="*/ 1566311 h 1716059"/>
              <a:gd name="connsiteX12" fmla="*/ 2203512 w 2441012"/>
              <a:gd name="connsiteY12" fmla="*/ 1474479 h 1716059"/>
              <a:gd name="connsiteX13" fmla="*/ 2333454 w 2441012"/>
              <a:gd name="connsiteY13" fmla="*/ 1474479 h 1716059"/>
              <a:gd name="connsiteX14" fmla="*/ 2440898 w 2441012"/>
              <a:gd name="connsiteY14" fmla="*/ 1367036 h 1716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41012" h="1716059">
                <a:moveTo>
                  <a:pt x="2441012" y="1367036"/>
                </a:moveTo>
                <a:lnTo>
                  <a:pt x="2441012" y="107444"/>
                </a:lnTo>
                <a:cubicBezTo>
                  <a:pt x="2441012" y="48097"/>
                  <a:pt x="2392915" y="0"/>
                  <a:pt x="2333569" y="0"/>
                </a:cubicBezTo>
                <a:lnTo>
                  <a:pt x="107444" y="0"/>
                </a:lnTo>
                <a:cubicBezTo>
                  <a:pt x="48097" y="0"/>
                  <a:pt x="0" y="48097"/>
                  <a:pt x="0" y="107444"/>
                </a:cubicBezTo>
                <a:lnTo>
                  <a:pt x="0" y="1367036"/>
                </a:lnTo>
                <a:cubicBezTo>
                  <a:pt x="0" y="1426382"/>
                  <a:pt x="48097" y="1474479"/>
                  <a:pt x="107444" y="1474479"/>
                </a:cubicBezTo>
                <a:lnTo>
                  <a:pt x="1530727" y="1474479"/>
                </a:lnTo>
                <a:cubicBezTo>
                  <a:pt x="1632201" y="1474479"/>
                  <a:pt x="1781773" y="1521543"/>
                  <a:pt x="1864995" y="1579627"/>
                </a:cubicBezTo>
                <a:lnTo>
                  <a:pt x="2035459" y="1698550"/>
                </a:lnTo>
                <a:cubicBezTo>
                  <a:pt x="2077587" y="1731150"/>
                  <a:pt x="2111680" y="1716916"/>
                  <a:pt x="2111680" y="1666753"/>
                </a:cubicBezTo>
                <a:lnTo>
                  <a:pt x="2111680" y="1566311"/>
                </a:lnTo>
                <a:cubicBezTo>
                  <a:pt x="2111680" y="1515574"/>
                  <a:pt x="2152774" y="1474479"/>
                  <a:pt x="2203512" y="1474479"/>
                </a:cubicBezTo>
                <a:lnTo>
                  <a:pt x="2333454" y="1474479"/>
                </a:lnTo>
                <a:cubicBezTo>
                  <a:pt x="2392801" y="1474479"/>
                  <a:pt x="2440898" y="1426382"/>
                  <a:pt x="2440898" y="1367036"/>
                </a:cubicBezTo>
              </a:path>
            </a:pathLst>
          </a:custGeom>
          <a:solidFill>
            <a:srgbClr val="00354E"/>
          </a:solidFill>
          <a:ln w="11448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  <a:latin typeface="+mj-lt"/>
              </a:rPr>
              <a:t>Har du några </a:t>
            </a:r>
            <a:r>
              <a:rPr lang="sv-SE" sz="2800" b="1" dirty="0">
                <a:solidFill>
                  <a:schemeClr val="bg1"/>
                </a:solidFill>
                <a:latin typeface="+mj-lt"/>
              </a:rPr>
              <a:t>frågor?</a:t>
            </a:r>
          </a:p>
          <a:p>
            <a:pPr algn="ctr"/>
            <a:endParaRPr lang="sv-SE" b="1" dirty="0">
              <a:solidFill>
                <a:schemeClr val="bg1"/>
              </a:solidFill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52984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ffice-tema">
  <a:themeElements>
    <a:clrScheme name="Borgholm Energi">
      <a:dk1>
        <a:srgbClr val="000000"/>
      </a:dk1>
      <a:lt1>
        <a:srgbClr val="FFFFFF"/>
      </a:lt1>
      <a:dk2>
        <a:srgbClr val="0070A7"/>
      </a:dk2>
      <a:lt2>
        <a:srgbClr val="EEEBE3"/>
      </a:lt2>
      <a:accent1>
        <a:srgbClr val="0070A7"/>
      </a:accent1>
      <a:accent2>
        <a:srgbClr val="A3AB91"/>
      </a:accent2>
      <a:accent3>
        <a:srgbClr val="00354E"/>
      </a:accent3>
      <a:accent4>
        <a:srgbClr val="707F46"/>
      </a:accent4>
      <a:accent5>
        <a:srgbClr val="FF7136"/>
      </a:accent5>
      <a:accent6>
        <a:srgbClr val="BCC2E9"/>
      </a:accent6>
      <a:hlink>
        <a:srgbClr val="000000"/>
      </a:hlink>
      <a:folHlink>
        <a:srgbClr val="000000"/>
      </a:folHlink>
    </a:clrScheme>
    <a:fontScheme name="Xeljan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sz="20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9FCB120D-94F0-4C4A-AE8C-FB5D34048E51}" vid="{45F11D2F-5AF2-E04D-8583-777AC88BC6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TemplafySlideTemplateConfiguration><![CDATA[{"slideVersion":1,"isValidatorEnabled":false,"isLocked":false,"elementsMetadata":[],"slideId":"1125539302206603274","enableDocumentContentUpdater":false,"version":"2.0"}]]></TemplafySlideTemplateConfiguration>
</file>

<file path=customXml/item3.xml><?xml version="1.0" encoding="utf-8"?>
<TemplafySlideTemplateConfiguration><![CDATA[{"slideVersion":1,"isValidatorEnabled":false,"isLocked":false,"elementsMetadata":[],"slideId":"1125539302206603264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TemplateConfiguration><![CDATA[{"elementsMetadata":[],"transformationConfigurations":[],"templateName":"Företagspresentation vår- & sommar","templateDescription":"","enableDocumentContentUpdater":false,"version":"2.0"}]]></TemplafyTemplateConfiguration>
</file>

<file path=customXml/item6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BCB44F13-8D94-493F-AD2C-C58AB23574ED}">
  <ds:schemaRefs/>
</ds:datastoreItem>
</file>

<file path=customXml/itemProps2.xml><?xml version="1.0" encoding="utf-8"?>
<ds:datastoreItem xmlns:ds="http://schemas.openxmlformats.org/officeDocument/2006/customXml" ds:itemID="{F692919F-BE32-4AF0-860A-6892E0056030}">
  <ds:schemaRefs/>
</ds:datastoreItem>
</file>

<file path=customXml/itemProps3.xml><?xml version="1.0" encoding="utf-8"?>
<ds:datastoreItem xmlns:ds="http://schemas.openxmlformats.org/officeDocument/2006/customXml" ds:itemID="{93ED8698-3B8E-4A63-9167-0EF8B74BBFB1}">
  <ds:schemaRefs/>
</ds:datastoreItem>
</file>

<file path=customXml/itemProps4.xml><?xml version="1.0" encoding="utf-8"?>
<ds:datastoreItem xmlns:ds="http://schemas.openxmlformats.org/officeDocument/2006/customXml" ds:itemID="{D9CEACEB-E397-454A-B37D-E73D3ABFFE92}">
  <ds:schemaRefs/>
</ds:datastoreItem>
</file>

<file path=customXml/itemProps5.xml><?xml version="1.0" encoding="utf-8"?>
<ds:datastoreItem xmlns:ds="http://schemas.openxmlformats.org/officeDocument/2006/customXml" ds:itemID="{F79464E4-65C6-4673-A34C-C77F86674F51}">
  <ds:schemaRefs/>
</ds:datastoreItem>
</file>

<file path=customXml/itemProps6.xml><?xml version="1.0" encoding="utf-8"?>
<ds:datastoreItem xmlns:ds="http://schemas.openxmlformats.org/officeDocument/2006/customXml" ds:itemID="{5EA46EC3-3ADB-4620-9550-0AE0F1E03AB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Företagspresentation_NY</Template>
  <TotalTime>430</TotalTime>
  <Words>29</Words>
  <Application>Microsoft Office PowerPoint</Application>
  <PresentationFormat>Bredbild</PresentationFormat>
  <Paragraphs>5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6" baseType="lpstr">
      <vt:lpstr>Arial</vt:lpstr>
      <vt:lpstr>Office-tema</vt:lpstr>
      <vt:lpstr>PowerPoint-presentation</vt:lpstr>
      <vt:lpstr>PowerPoint-presentation</vt:lpstr>
      <vt:lpstr>PowerPoint-presentation</vt:lpstr>
      <vt:lpstr>Tack för din tid!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Borgholm Energi</dc:title>
  <dc:creator>Johanna Koefoed</dc:creator>
  <cp:lastModifiedBy>Sandra Drahosch</cp:lastModifiedBy>
  <cp:revision>11</cp:revision>
  <dcterms:created xsi:type="dcterms:W3CDTF">2025-02-28T10:39:10Z</dcterms:created>
  <dcterms:modified xsi:type="dcterms:W3CDTF">2025-02-28T10:51:15Z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2025-02-25T13:13:40</vt:lpwstr>
  </property>
  <property fmtid="{D5CDD505-2E9C-101B-9397-08002B2CF9AE}" pid="3" name="TemplafyTenantId">
    <vt:lpwstr>driftsam</vt:lpwstr>
  </property>
  <property fmtid="{D5CDD505-2E9C-101B-9397-08002B2CF9AE}" pid="4" name="TemplafyTemplateId">
    <vt:lpwstr>1125539301435375742</vt:lpwstr>
  </property>
  <property fmtid="{D5CDD505-2E9C-101B-9397-08002B2CF9AE}" pid="5" name="TemplafyUserProfileId">
    <vt:lpwstr>1001890397762093146</vt:lpwstr>
  </property>
  <property fmtid="{D5CDD505-2E9C-101B-9397-08002B2CF9AE}" pid="6" name="TemplafyLanguageCode">
    <vt:lpwstr>sv-SE</vt:lpwstr>
  </property>
  <property fmtid="{D5CDD505-2E9C-101B-9397-08002B2CF9AE}" pid="7" name="TemplafyFromBlank">
    <vt:bool>false</vt:bool>
  </property>
</Properties>
</file>