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75" r:id="rId5"/>
    <p:sldId id="268" r:id="rId6"/>
    <p:sldId id="286" r:id="rId7"/>
    <p:sldId id="291" r:id="rId8"/>
    <p:sldId id="288" r:id="rId9"/>
    <p:sldId id="290" r:id="rId10"/>
    <p:sldId id="284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4E"/>
    <a:srgbClr val="000000"/>
    <a:srgbClr val="EFE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himmel, utomhus, glödlampa, person&#10;&#10;AI-genererat innehåll kan vara felaktigt.">
            <a:extLst>
              <a:ext uri="{FF2B5EF4-FFF2-40B4-BE49-F238E27FC236}">
                <a16:creationId xmlns:a16="http://schemas.microsoft.com/office/drawing/2014/main" id="{289C6760-DE8B-CE8A-07C0-CAD74CDD1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7748" b="25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069C584-2052-2E44-B112-ECD2935D02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9660" y="2054430"/>
            <a:ext cx="10412681" cy="1093331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Startsida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D095375-CB01-15D8-1566-1C66B9C8D2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68587"/>
            <a:ext cx="9144000" cy="940275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EFB74C2-A272-FFBF-BA46-66E96AE40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1857"/>
          <a:stretch/>
        </p:blipFill>
        <p:spPr>
          <a:xfrm>
            <a:off x="716848" y="605643"/>
            <a:ext cx="1719531" cy="6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88215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338842"/>
            <a:ext cx="5374203" cy="372944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7">
            <a:extLst>
              <a:ext uri="{FF2B5EF4-FFF2-40B4-BE49-F238E27FC236}">
                <a16:creationId xmlns:a16="http://schemas.microsoft.com/office/drawing/2014/main" id="{CF7A3E71-63D1-15FB-D588-1F82EEC9D8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8993" y="2338842"/>
            <a:ext cx="5374203" cy="372944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13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glödlampa, person&#10;&#10;AI-genererat innehåll kan vara felaktigt.">
            <a:extLst>
              <a:ext uri="{FF2B5EF4-FFF2-40B4-BE49-F238E27FC236}">
                <a16:creationId xmlns:a16="http://schemas.microsoft.com/office/drawing/2014/main" id="{44A5B3F1-61BB-D94F-F20F-E141B25A8D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7748" b="25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069C584-2052-2E44-B112-ECD2935D02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9660" y="2054430"/>
            <a:ext cx="10412681" cy="1093331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Slutsida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D095375-CB01-15D8-1566-1C66B9C8D2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68587"/>
            <a:ext cx="9144000" cy="940275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EFB74C2-A272-FFBF-BA46-66E96AE40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0511"/>
          <a:stretch/>
        </p:blipFill>
        <p:spPr>
          <a:xfrm>
            <a:off x="716848" y="605643"/>
            <a:ext cx="1719531" cy="6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677291"/>
            <a:ext cx="7452385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6" y="2377258"/>
            <a:ext cx="7452385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96CB4189-B943-881B-5D1A-A6D52988F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677291"/>
            <a:ext cx="7452385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6" y="2377258"/>
            <a:ext cx="7452385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6650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372491"/>
            <a:ext cx="7452385" cy="3267075"/>
          </a:xfrm>
        </p:spPr>
        <p:txBody>
          <a:bodyPr/>
          <a:lstStyle>
            <a:lvl1pPr marL="168275" indent="-168275"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96CB4189-B943-881B-5D1A-A6D52988F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1A42960-F058-88EB-9BA4-7F35498EFDB4}"/>
              </a:ext>
            </a:extLst>
          </p:cNvPr>
          <p:cNvSpPr/>
          <p:nvPr userDrawn="1"/>
        </p:nvSpPr>
        <p:spPr>
          <a:xfrm>
            <a:off x="0" y="3420093"/>
            <a:ext cx="12192000" cy="3437907"/>
          </a:xfrm>
          <a:prstGeom prst="rect">
            <a:avLst/>
          </a:prstGeom>
          <a:solidFill>
            <a:srgbClr val="EFE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4856427"/>
            <a:ext cx="7079828" cy="1722504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4550456"/>
            <a:ext cx="707982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A70F6D65-727D-829C-BDB5-FE8562375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C9375E6-4E98-7354-B7FD-9673A1366A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-1"/>
            <a:ext cx="12192000" cy="3431969"/>
          </a:xfrm>
          <a:solidFill>
            <a:schemeClr val="bg1"/>
          </a:solidFill>
        </p:spPr>
        <p:txBody>
          <a:bodyPr tIns="1116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20738DAD-386A-988D-50D2-3BAA1EB3A04E}"/>
              </a:ext>
            </a:extLst>
          </p:cNvPr>
          <p:cNvSpPr txBox="1">
            <a:spLocks/>
          </p:cNvSpPr>
          <p:nvPr userDrawn="1"/>
        </p:nvSpPr>
        <p:spPr>
          <a:xfrm>
            <a:off x="675640" y="3604242"/>
            <a:ext cx="7108635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dirty="0"/>
          </a:p>
        </p:txBody>
      </p:sp>
      <p:sp>
        <p:nvSpPr>
          <p:cNvPr id="20" name="Rubrik 19">
            <a:extLst>
              <a:ext uri="{FF2B5EF4-FFF2-40B4-BE49-F238E27FC236}">
                <a16:creationId xmlns:a16="http://schemas.microsoft.com/office/drawing/2014/main" id="{BD6E2BFE-BD9B-B590-83EC-C74BEA005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337" y="3585278"/>
            <a:ext cx="1051560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</p:spTree>
    <p:extLst>
      <p:ext uri="{BB962C8B-B14F-4D97-AF65-F5344CB8AC3E}">
        <p14:creationId xmlns:p14="http://schemas.microsoft.com/office/powerpoint/2010/main" val="38146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ktangel 37">
            <a:extLst>
              <a:ext uri="{FF2B5EF4-FFF2-40B4-BE49-F238E27FC236}">
                <a16:creationId xmlns:a16="http://schemas.microsoft.com/office/drawing/2014/main" id="{89FFD61B-0F24-6025-A9ED-EE6120923BC6}"/>
              </a:ext>
            </a:extLst>
          </p:cNvPr>
          <p:cNvSpPr/>
          <p:nvPr userDrawn="1"/>
        </p:nvSpPr>
        <p:spPr>
          <a:xfrm>
            <a:off x="884712" y="890649"/>
            <a:ext cx="878774" cy="160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EFFC7C2-CEC9-3D98-B746-E94AF652EF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6475" y="-1"/>
            <a:ext cx="6105525" cy="3431969"/>
          </a:xfrm>
          <a:solidFill>
            <a:schemeClr val="bg1"/>
          </a:solidFill>
        </p:spPr>
        <p:txBody>
          <a:bodyPr tIns="1116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1A42960-F058-88EB-9BA4-7F35498EFDB4}"/>
              </a:ext>
            </a:extLst>
          </p:cNvPr>
          <p:cNvSpPr/>
          <p:nvPr userDrawn="1"/>
        </p:nvSpPr>
        <p:spPr>
          <a:xfrm>
            <a:off x="0" y="3420093"/>
            <a:ext cx="12192000" cy="3437907"/>
          </a:xfrm>
          <a:prstGeom prst="rect">
            <a:avLst/>
          </a:prstGeom>
          <a:solidFill>
            <a:srgbClr val="EFE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3604242"/>
            <a:ext cx="7108635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4856427"/>
            <a:ext cx="7079828" cy="1722504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4550456"/>
            <a:ext cx="707982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366126F3-24F8-0D83-C41F-8E2273AE1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15F7CA04-008A-B6AE-E796-8FC4B461A3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9525" y="-11876"/>
            <a:ext cx="6105525" cy="3431969"/>
          </a:xfrm>
          <a:solidFill>
            <a:schemeClr val="bg1"/>
          </a:solidFill>
        </p:spPr>
        <p:txBody>
          <a:bodyPr tIns="1116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929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4984706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677291"/>
            <a:ext cx="4964506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2377258"/>
            <a:ext cx="4964506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9BFC6563-358C-9EF1-FD0A-BB7D299D8C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0125" y="0"/>
            <a:ext cx="6111875" cy="6858000"/>
          </a:xfrm>
          <a:solidFill>
            <a:schemeClr val="bg1"/>
          </a:solidFill>
        </p:spPr>
        <p:txBody>
          <a:bodyPr tIns="1548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833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88215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677291"/>
            <a:ext cx="7850208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2377258"/>
            <a:ext cx="785020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A8BC18DE-3A40-5276-19E8-B7FB3C01D2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8691" y="0"/>
            <a:ext cx="2919946" cy="3437906"/>
          </a:xfrm>
          <a:solidFill>
            <a:schemeClr val="bg1"/>
          </a:solidFill>
        </p:spPr>
        <p:txBody>
          <a:bodyPr tIns="756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BB66BAB3-85F3-1CBD-A692-ABA02766406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68691" y="3429000"/>
            <a:ext cx="2919946" cy="3437906"/>
          </a:xfrm>
          <a:solidFill>
            <a:schemeClr val="bg1"/>
          </a:solidFill>
        </p:spPr>
        <p:txBody>
          <a:bodyPr tIns="756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25581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88215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677291"/>
            <a:ext cx="7850208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2377258"/>
            <a:ext cx="785020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A8BC18DE-3A40-5276-19E8-B7FB3C01D2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8691" y="0"/>
            <a:ext cx="2919946" cy="6858000"/>
          </a:xfrm>
          <a:solidFill>
            <a:schemeClr val="bg1"/>
          </a:solidFill>
        </p:spPr>
        <p:txBody>
          <a:bodyPr tIns="756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60432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01254EA-663B-F784-DF7F-2E833BC8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" y="1336040"/>
            <a:ext cx="10515600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F8D135-8706-6BBD-0F79-D064C5F16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40" y="2384425"/>
            <a:ext cx="10515600" cy="331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D5020A-83AC-4010-EA07-A658CBC88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920" y="6224270"/>
            <a:ext cx="589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105A64-F1BF-4159-9174-1227CF35F749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12EAF2E5-8071-B0B0-CE7D-4AC0C24FA3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17714"/>
          <a:stretch/>
        </p:blipFill>
        <p:spPr>
          <a:xfrm>
            <a:off x="758416" y="493445"/>
            <a:ext cx="1113927" cy="42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6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1" r:id="rId4"/>
    <p:sldLayoutId id="2147483652" r:id="rId5"/>
    <p:sldLayoutId id="2147483653" r:id="rId6"/>
    <p:sldLayoutId id="2147483656" r:id="rId7"/>
    <p:sldLayoutId id="2147483658" r:id="rId8"/>
    <p:sldLayoutId id="2147483663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8225D5A-A45D-F989-91E8-5D5C7BCFA2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1C0FECFE-35D6-61D5-4284-7447347FF7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44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50D6FC-BC6C-114A-209F-21215E6C4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660" y="1695702"/>
            <a:ext cx="10412681" cy="1093331"/>
          </a:xfrm>
        </p:spPr>
        <p:txBody>
          <a:bodyPr/>
          <a:lstStyle/>
          <a:p>
            <a:r>
              <a:rPr lang="sv-SE" dirty="0"/>
              <a:t>Tack för din tid!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369E69E-6A85-39AF-47B8-C26947D4D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09859"/>
            <a:ext cx="9144000" cy="940275"/>
          </a:xfrm>
        </p:spPr>
        <p:txBody>
          <a:bodyPr>
            <a:normAutofit fontScale="92500" lnSpcReduction="10000"/>
          </a:bodyPr>
          <a:lstStyle/>
          <a:p>
            <a:r>
              <a:rPr lang="sv-SE" sz="2400" dirty="0"/>
              <a:t>Tveka inte att kontakta oss</a:t>
            </a:r>
          </a:p>
          <a:p>
            <a:endParaRPr lang="sv-SE" sz="2400" dirty="0"/>
          </a:p>
          <a:p>
            <a:r>
              <a:rPr lang="sv-SE" sz="1500" dirty="0"/>
              <a:t>info@borgholmenergi.se     </a:t>
            </a:r>
            <a:r>
              <a:rPr lang="sv-SE" sz="1500" b="0" dirty="0"/>
              <a:t>I</a:t>
            </a:r>
            <a:r>
              <a:rPr lang="sv-SE" sz="1500" dirty="0"/>
              <a:t>    0485 – 883 00    </a:t>
            </a:r>
            <a:r>
              <a:rPr lang="sv-SE" sz="1500" b="0" dirty="0"/>
              <a:t>I</a:t>
            </a:r>
            <a:r>
              <a:rPr lang="sv-SE" sz="1500" dirty="0"/>
              <a:t>    borgholmenergi.se</a:t>
            </a:r>
          </a:p>
          <a:p>
            <a:endParaRPr lang="sv-SE" sz="2400" dirty="0"/>
          </a:p>
        </p:txBody>
      </p:sp>
      <p:sp>
        <p:nvSpPr>
          <p:cNvPr id="4" name="Bild 5">
            <a:extLst>
              <a:ext uri="{FF2B5EF4-FFF2-40B4-BE49-F238E27FC236}">
                <a16:creationId xmlns:a16="http://schemas.microsoft.com/office/drawing/2014/main" id="{8B95B664-BB91-4CFD-812F-BAF906B71E7F}"/>
              </a:ext>
            </a:extLst>
          </p:cNvPr>
          <p:cNvSpPr/>
          <p:nvPr/>
        </p:nvSpPr>
        <p:spPr>
          <a:xfrm flipH="1">
            <a:off x="8730590" y="552450"/>
            <a:ext cx="2571750" cy="1600200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  <a:latin typeface="+mj-lt"/>
              </a:rPr>
              <a:t>Har du några </a:t>
            </a:r>
            <a:r>
              <a:rPr lang="sv-SE" sz="2800" b="1" dirty="0">
                <a:solidFill>
                  <a:schemeClr val="bg1"/>
                </a:solidFill>
                <a:latin typeface="+mj-lt"/>
              </a:rPr>
              <a:t>frågor?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79E1555-4221-44AE-AA83-84D991BBA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8E1FF0D-C29A-0C41-2494-49355BC165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9" name="Platshållare för bild 18">
            <a:extLst>
              <a:ext uri="{FF2B5EF4-FFF2-40B4-BE49-F238E27FC236}">
                <a16:creationId xmlns:a16="http://schemas.microsoft.com/office/drawing/2014/main" id="{A393F231-0619-CB30-7324-32F7E3E619F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9269" b="38503"/>
          <a:stretch/>
        </p:blipFill>
        <p:spPr>
          <a:xfrm>
            <a:off x="1" y="-1"/>
            <a:ext cx="12192000" cy="3431969"/>
          </a:xfr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70FC9007-404F-46F9-A790-6A6DAE56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EAAE636D-8737-1878-328B-80672BD34EEF}"/>
              </a:ext>
            </a:extLst>
          </p:cNvPr>
          <p:cNvSpPr txBox="1">
            <a:spLocks/>
          </p:cNvSpPr>
          <p:nvPr/>
        </p:nvSpPr>
        <p:spPr>
          <a:xfrm>
            <a:off x="670337" y="3516343"/>
            <a:ext cx="7482708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96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3F1427-D2F8-ECB2-B2A0-F8EEBBF6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786F16F-5292-E86F-1AA7-367E0CACB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9D4A954-C88C-B0EB-52F7-ABF75DA9C5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Bild 5">
            <a:extLst>
              <a:ext uri="{FF2B5EF4-FFF2-40B4-BE49-F238E27FC236}">
                <a16:creationId xmlns:a16="http://schemas.microsoft.com/office/drawing/2014/main" id="{297727E0-7604-A291-ADE2-E4FFBD9FCDE9}"/>
              </a:ext>
            </a:extLst>
          </p:cNvPr>
          <p:cNvSpPr/>
          <p:nvPr/>
        </p:nvSpPr>
        <p:spPr>
          <a:xfrm flipH="1">
            <a:off x="8158347" y="950765"/>
            <a:ext cx="3195452" cy="1888173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sz="1600" b="1" dirty="0">
                <a:solidFill>
                  <a:schemeClr val="bg1"/>
                </a:solidFill>
              </a:rPr>
              <a:t>Här kan man skriva något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6" name="Bild 5">
            <a:extLst>
              <a:ext uri="{FF2B5EF4-FFF2-40B4-BE49-F238E27FC236}">
                <a16:creationId xmlns:a16="http://schemas.microsoft.com/office/drawing/2014/main" id="{1F674FF6-6D94-6621-CE2B-66A0FB4B72F6}"/>
              </a:ext>
            </a:extLst>
          </p:cNvPr>
          <p:cNvSpPr/>
          <p:nvPr/>
        </p:nvSpPr>
        <p:spPr>
          <a:xfrm flipH="1">
            <a:off x="9170716" y="2744402"/>
            <a:ext cx="2183083" cy="1052263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</a:rPr>
              <a:t>Även här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784F3ABA-2F88-4E5E-BDD6-5499C38E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C42CA3F-4335-B24F-6A57-D448F62976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BB27431-0D95-58B6-4005-BE10BECAF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C0938CCD-DD05-46F4-DFBE-2CF1B8AFCD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8" r="8872"/>
          <a:stretch/>
        </p:blipFill>
        <p:spPr>
          <a:xfrm>
            <a:off x="6080125" y="0"/>
            <a:ext cx="6111875" cy="6858000"/>
          </a:xfrm>
        </p:spPr>
      </p:pic>
    </p:spTree>
    <p:extLst>
      <p:ext uri="{BB962C8B-B14F-4D97-AF65-F5344CB8AC3E}">
        <p14:creationId xmlns:p14="http://schemas.microsoft.com/office/powerpoint/2010/main" val="42597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0BFD9C-BCBB-A721-5B84-B1E94355C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3C1B9E-943C-0E8A-FC6F-20C3752A4A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2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2">
            <a:extLst>
              <a:ext uri="{FF2B5EF4-FFF2-40B4-BE49-F238E27FC236}">
                <a16:creationId xmlns:a16="http://schemas.microsoft.com/office/drawing/2014/main" id="{F1BF2779-C4B5-42D4-8F38-A993B7C82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AD1765B8-4243-447E-82FF-FDD6E4C64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97CEB18-E075-98FD-2236-7D8EDD54C9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8" name="Platshållare för bild 17">
            <a:extLst>
              <a:ext uri="{FF2B5EF4-FFF2-40B4-BE49-F238E27FC236}">
                <a16:creationId xmlns:a16="http://schemas.microsoft.com/office/drawing/2014/main" id="{034E56D2-401E-43A4-942D-D95CA3B2D08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6" r="40726"/>
          <a:stretch/>
        </p:blipFill>
        <p:spPr>
          <a:xfrm>
            <a:off x="9272588" y="0"/>
            <a:ext cx="2919412" cy="6867525"/>
          </a:xfrm>
        </p:spPr>
      </p:pic>
      <p:sp>
        <p:nvSpPr>
          <p:cNvPr id="21" name="Bild 5">
            <a:extLst>
              <a:ext uri="{FF2B5EF4-FFF2-40B4-BE49-F238E27FC236}">
                <a16:creationId xmlns:a16="http://schemas.microsoft.com/office/drawing/2014/main" id="{997858CB-DCCC-4AE4-BD43-DD9E7193411B}"/>
              </a:ext>
            </a:extLst>
          </p:cNvPr>
          <p:cNvSpPr/>
          <p:nvPr/>
        </p:nvSpPr>
        <p:spPr>
          <a:xfrm>
            <a:off x="5838824" y="4320467"/>
            <a:ext cx="4315267" cy="1958340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b="1" dirty="0">
              <a:solidFill>
                <a:schemeClr val="bg1"/>
              </a:solidFill>
            </a:endParaRP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7AD7B79-6ACA-D30F-21E3-B76C67969B29}"/>
              </a:ext>
            </a:extLst>
          </p:cNvPr>
          <p:cNvSpPr txBox="1"/>
          <p:nvPr/>
        </p:nvSpPr>
        <p:spPr>
          <a:xfrm flipH="1">
            <a:off x="5965365" y="4469767"/>
            <a:ext cx="418872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Rubrik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bg1"/>
                </a:solidFill>
              </a:rPr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2887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CFC382-137C-373A-BE52-8B0BD599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E3D8920-E64C-3BF3-45B2-0144B75EBE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2E4CB53-B38F-D897-F249-E80A4DF835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49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E2A52322-384A-718D-1BF3-45B292C6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1F55C3E5-7D16-DBF2-2EF3-A3CEF68429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00C1E4A7-DFAE-7DA8-DEE0-924A792D5B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F2B468F9-58C9-C7D1-AFC5-4933A92DDA7D}"/>
              </a:ext>
            </a:extLst>
          </p:cNvPr>
          <p:cNvSpPr/>
          <p:nvPr/>
        </p:nvSpPr>
        <p:spPr>
          <a:xfrm>
            <a:off x="9415049" y="374072"/>
            <a:ext cx="2152600" cy="2152600"/>
          </a:xfrm>
          <a:prstGeom prst="ellipse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300"/>
              </a:lnSpc>
            </a:pPr>
            <a:r>
              <a:rPr lang="sv-SE" sz="1600" b="1" i="0" u="none" strike="noStrike" baseline="0" dirty="0">
                <a:solidFill>
                  <a:srgbClr val="FFFFFF"/>
                </a:solidFill>
                <a:latin typeface="+mj-lt"/>
              </a:rPr>
              <a:t>Denna kan man använda om </a:t>
            </a:r>
            <a:endParaRPr lang="sv-SE" sz="1600" b="0" i="0" u="none" strike="noStrike" baseline="0" dirty="0">
              <a:solidFill>
                <a:srgbClr val="FFFFFF"/>
              </a:solidFill>
              <a:latin typeface="+mj-lt"/>
            </a:endParaRPr>
          </a:p>
          <a:p>
            <a:pPr algn="ctr">
              <a:lnSpc>
                <a:spcPts val="2300"/>
              </a:lnSpc>
            </a:pPr>
            <a:r>
              <a:rPr lang="sv-SE" sz="1600" b="1" i="0" u="none" strike="noStrike" baseline="0" dirty="0">
                <a:solidFill>
                  <a:srgbClr val="FFFFFF"/>
                </a:solidFill>
                <a:latin typeface="+mj-lt"/>
              </a:rPr>
              <a:t>man vill skriva lite mer! </a:t>
            </a:r>
            <a:endParaRPr lang="sv-SE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77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25F22918-FA06-2807-4F17-10E064B0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F99124D1-010E-9069-E002-76E6F5E38B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65A4FE1-D93D-D9E2-F423-5AE3306D0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B0EA7995-C523-4574-E2FD-8217DC58A30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0" r="18150"/>
          <a:stretch/>
        </p:blipFill>
        <p:spPr>
          <a:xfrm>
            <a:off x="9268691" y="0"/>
            <a:ext cx="2919946" cy="3437906"/>
          </a:xfrm>
        </p:spPr>
      </p:pic>
      <p:pic>
        <p:nvPicPr>
          <p:cNvPr id="13" name="Platshållare för bild 12">
            <a:extLst>
              <a:ext uri="{FF2B5EF4-FFF2-40B4-BE49-F238E27FC236}">
                <a16:creationId xmlns:a16="http://schemas.microsoft.com/office/drawing/2014/main" id="{12336706-C1F3-CD9E-41CE-BAFF0F92502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" b="5878"/>
          <a:stretch/>
        </p:blipFill>
        <p:spPr>
          <a:xfrm>
            <a:off x="9268691" y="3429000"/>
            <a:ext cx="2919946" cy="3437906"/>
          </a:xfrm>
        </p:spPr>
      </p:pic>
    </p:spTree>
    <p:extLst>
      <p:ext uri="{BB962C8B-B14F-4D97-AF65-F5344CB8AC3E}">
        <p14:creationId xmlns:p14="http://schemas.microsoft.com/office/powerpoint/2010/main" val="25339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Borgholm Energi">
      <a:dk1>
        <a:srgbClr val="000000"/>
      </a:dk1>
      <a:lt1>
        <a:srgbClr val="FFFFFF"/>
      </a:lt1>
      <a:dk2>
        <a:srgbClr val="0070A7"/>
      </a:dk2>
      <a:lt2>
        <a:srgbClr val="EEEBE3"/>
      </a:lt2>
      <a:accent1>
        <a:srgbClr val="0070A7"/>
      </a:accent1>
      <a:accent2>
        <a:srgbClr val="A3AB91"/>
      </a:accent2>
      <a:accent3>
        <a:srgbClr val="00354E"/>
      </a:accent3>
      <a:accent4>
        <a:srgbClr val="707F46"/>
      </a:accent4>
      <a:accent5>
        <a:srgbClr val="FF7136"/>
      </a:accent5>
      <a:accent6>
        <a:srgbClr val="BCC2E9"/>
      </a:accent6>
      <a:hlink>
        <a:srgbClr val="000000"/>
      </a:hlink>
      <a:folHlink>
        <a:srgbClr val="000000"/>
      </a:folHlink>
    </a:clrScheme>
    <a:fontScheme name="Xeljan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sz="20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FCB120D-94F0-4C4A-AE8C-FB5D34048E51}" vid="{45F11D2F-5AF2-E04D-8583-777AC88BC6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</TotalTime>
  <Words>51</Words>
  <Application>Microsoft Office PowerPoint</Application>
  <PresentationFormat>Bredbild</PresentationFormat>
  <Paragraphs>11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2" baseType="lpstr"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Tack för din tid!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Borgholm Energi</dc:title>
  <dc:creator>Johanna Koefoed</dc:creator>
  <cp:lastModifiedBy>Sandra Drahosch</cp:lastModifiedBy>
  <cp:revision>15</cp:revision>
  <dcterms:created xsi:type="dcterms:W3CDTF">2023-03-15T12:28:03Z</dcterms:created>
  <dcterms:modified xsi:type="dcterms:W3CDTF">2025-02-28T10:56:06Z</dcterms:modified>
</cp:coreProperties>
</file>