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5" r:id="rId3"/>
    <p:sldId id="257" r:id="rId4"/>
    <p:sldId id="275" r:id="rId5"/>
    <p:sldId id="268" r:id="rId6"/>
    <p:sldId id="286" r:id="rId7"/>
    <p:sldId id="287" r:id="rId8"/>
    <p:sldId id="288" r:id="rId9"/>
    <p:sldId id="289" r:id="rId10"/>
    <p:sldId id="284" r:id="rId11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54E"/>
    <a:srgbClr val="000000"/>
    <a:srgbClr val="EFEB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4" autoAdjust="0"/>
    <p:restoredTop sz="94660"/>
  </p:normalViewPr>
  <p:slideViewPr>
    <p:cSldViewPr snapToGrid="0">
      <p:cViewPr>
        <p:scale>
          <a:sx n="100" d="100"/>
          <a:sy n="100" d="100"/>
        </p:scale>
        <p:origin x="120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En bild som visar utomhus, vatten, natur, landskap&#10;&#10;AI-genererat innehåll kan vara felaktigt.">
            <a:extLst>
              <a:ext uri="{FF2B5EF4-FFF2-40B4-BE49-F238E27FC236}">
                <a16:creationId xmlns:a16="http://schemas.microsoft.com/office/drawing/2014/main" id="{6B63B373-CF87-BC81-7B6F-CAACE6DB5E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1" r="13181" b="26357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069C584-2052-2E44-B112-ECD2935D026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9660" y="2054430"/>
            <a:ext cx="10412681" cy="1093331"/>
          </a:xfrm>
        </p:spPr>
        <p:txBody>
          <a:bodyPr anchor="b">
            <a:normAutofit/>
          </a:bodyPr>
          <a:lstStyle>
            <a:lvl1pPr algn="ctr">
              <a:defRPr sz="50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Startsida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ED095375-CB01-15D8-1566-1C66B9C8D24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168587"/>
            <a:ext cx="9144000" cy="940275"/>
          </a:xfrm>
        </p:spPr>
        <p:txBody>
          <a:bodyPr>
            <a:normAutofit/>
          </a:bodyPr>
          <a:lstStyle>
            <a:lvl1pPr marL="0" indent="0" algn="ctr">
              <a:buNone/>
              <a:defRPr sz="3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Underrubrik</a:t>
            </a:r>
          </a:p>
        </p:txBody>
      </p:sp>
      <p:pic>
        <p:nvPicPr>
          <p:cNvPr id="9" name="Bild 8">
            <a:extLst>
              <a:ext uri="{FF2B5EF4-FFF2-40B4-BE49-F238E27FC236}">
                <a16:creationId xmlns:a16="http://schemas.microsoft.com/office/drawing/2014/main" id="{AEFB74C2-A272-FFBF-BA46-66E96AE409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" b="20"/>
          <a:stretch/>
        </p:blipFill>
        <p:spPr>
          <a:xfrm>
            <a:off x="716848" y="605643"/>
            <a:ext cx="1719531" cy="61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80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Rubrik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utomhus, vatten, natur, landskap&#10;&#10;AI-genererat innehåll kan vara felaktigt.">
            <a:extLst>
              <a:ext uri="{FF2B5EF4-FFF2-40B4-BE49-F238E27FC236}">
                <a16:creationId xmlns:a16="http://schemas.microsoft.com/office/drawing/2014/main" id="{7D733267-CC0D-5CE4-3307-DE56B95F93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1" r="13181" b="26357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069C584-2052-2E44-B112-ECD2935D026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9660" y="2054430"/>
            <a:ext cx="10412681" cy="1093331"/>
          </a:xfrm>
        </p:spPr>
        <p:txBody>
          <a:bodyPr anchor="b">
            <a:normAutofit/>
          </a:bodyPr>
          <a:lstStyle>
            <a:lvl1pPr algn="ctr">
              <a:defRPr sz="50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Slutsida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ED095375-CB01-15D8-1566-1C66B9C8D24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168587"/>
            <a:ext cx="9144000" cy="940275"/>
          </a:xfrm>
        </p:spPr>
        <p:txBody>
          <a:bodyPr>
            <a:normAutofit/>
          </a:bodyPr>
          <a:lstStyle>
            <a:lvl1pPr marL="0" indent="0" algn="ctr">
              <a:buNone/>
              <a:defRPr sz="3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Underrubrik</a:t>
            </a:r>
          </a:p>
        </p:txBody>
      </p:sp>
      <p:pic>
        <p:nvPicPr>
          <p:cNvPr id="9" name="Bild 8">
            <a:extLst>
              <a:ext uri="{FF2B5EF4-FFF2-40B4-BE49-F238E27FC236}">
                <a16:creationId xmlns:a16="http://schemas.microsoft.com/office/drawing/2014/main" id="{AEFB74C2-A272-FFBF-BA46-66E96AE409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r="827"/>
          <a:stretch/>
        </p:blipFill>
        <p:spPr>
          <a:xfrm>
            <a:off x="716848" y="605643"/>
            <a:ext cx="1719531" cy="62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26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7201451-96CE-0602-D630-2453CD6F5E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5640" y="1336040"/>
            <a:ext cx="7482708" cy="827088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Huvudrubrik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26C7376-29A3-4D12-66A6-9B45F2926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05A64-F1BF-4159-9174-1227CF35F749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A6AF5BFB-503A-AB8F-4580-FB2782651A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0336" y="2677291"/>
            <a:ext cx="7452385" cy="3267075"/>
          </a:xfrm>
        </p:spPr>
        <p:txBody>
          <a:bodyPr/>
          <a:lstStyle>
            <a:lvl1pPr>
              <a:lnSpc>
                <a:spcPts val="2400"/>
              </a:lnSpc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1" name="Platshållare för text 7">
            <a:extLst>
              <a:ext uri="{FF2B5EF4-FFF2-40B4-BE49-F238E27FC236}">
                <a16:creationId xmlns:a16="http://schemas.microsoft.com/office/drawing/2014/main" id="{E3BB64DB-7071-2779-D783-21ABD739ED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0336" y="2377258"/>
            <a:ext cx="7452385" cy="354067"/>
          </a:xfrm>
        </p:spPr>
        <p:txBody>
          <a:bodyPr/>
          <a:lstStyle>
            <a:lvl1pPr marL="0" indent="0">
              <a:buFontTx/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sv-SE" dirty="0"/>
              <a:t>Underrubrik</a:t>
            </a:r>
          </a:p>
        </p:txBody>
      </p:sp>
      <p:pic>
        <p:nvPicPr>
          <p:cNvPr id="12" name="Bild 11">
            <a:extLst>
              <a:ext uri="{FF2B5EF4-FFF2-40B4-BE49-F238E27FC236}">
                <a16:creationId xmlns:a16="http://schemas.microsoft.com/office/drawing/2014/main" id="{96CB4189-B943-881B-5D1A-A6D52988FC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90261" y="4144489"/>
            <a:ext cx="4280298" cy="210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29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7201451-96CE-0602-D630-2453CD6F5E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5640" y="1336040"/>
            <a:ext cx="7482708" cy="827088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Huvudrubrik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26C7376-29A3-4D12-66A6-9B45F2926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05A64-F1BF-4159-9174-1227CF35F749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A6AF5BFB-503A-AB8F-4580-FB2782651A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0336" y="2677291"/>
            <a:ext cx="7452385" cy="3267075"/>
          </a:xfrm>
        </p:spPr>
        <p:txBody>
          <a:bodyPr/>
          <a:lstStyle>
            <a:lvl1pPr>
              <a:lnSpc>
                <a:spcPts val="2400"/>
              </a:lnSpc>
              <a:defRPr/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1" name="Platshållare för text 7">
            <a:extLst>
              <a:ext uri="{FF2B5EF4-FFF2-40B4-BE49-F238E27FC236}">
                <a16:creationId xmlns:a16="http://schemas.microsoft.com/office/drawing/2014/main" id="{E3BB64DB-7071-2779-D783-21ABD739ED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0336" y="2377258"/>
            <a:ext cx="7452385" cy="354067"/>
          </a:xfrm>
        </p:spPr>
        <p:txBody>
          <a:bodyPr/>
          <a:lstStyle>
            <a:lvl1pPr marL="0" indent="0">
              <a:buFontTx/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sv-SE" dirty="0"/>
              <a:t>Underrubrik</a:t>
            </a:r>
          </a:p>
        </p:txBody>
      </p:sp>
    </p:spTree>
    <p:extLst>
      <p:ext uri="{BB962C8B-B14F-4D97-AF65-F5344CB8AC3E}">
        <p14:creationId xmlns:p14="http://schemas.microsoft.com/office/powerpoint/2010/main" val="166503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7201451-96CE-0602-D630-2453CD6F5E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5640" y="1336040"/>
            <a:ext cx="7482708" cy="827088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Huvudrubrik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26C7376-29A3-4D12-66A6-9B45F2926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05A64-F1BF-4159-9174-1227CF35F749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A6AF5BFB-503A-AB8F-4580-FB2782651A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0336" y="2372491"/>
            <a:ext cx="7452385" cy="3267075"/>
          </a:xfrm>
        </p:spPr>
        <p:txBody>
          <a:bodyPr/>
          <a:lstStyle>
            <a:lvl1pPr marL="168275" indent="-168275">
              <a:lnSpc>
                <a:spcPts val="2400"/>
              </a:lnSpc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pic>
        <p:nvPicPr>
          <p:cNvPr id="12" name="Bild 11">
            <a:extLst>
              <a:ext uri="{FF2B5EF4-FFF2-40B4-BE49-F238E27FC236}">
                <a16:creationId xmlns:a16="http://schemas.microsoft.com/office/drawing/2014/main" id="{96CB4189-B943-881B-5D1A-A6D52988FC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90261" y="4144489"/>
            <a:ext cx="4280298" cy="210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4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ubrik och innehål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61A42960-F058-88EB-9BA4-7F35498EFDB4}"/>
              </a:ext>
            </a:extLst>
          </p:cNvPr>
          <p:cNvSpPr/>
          <p:nvPr userDrawn="1"/>
        </p:nvSpPr>
        <p:spPr>
          <a:xfrm>
            <a:off x="0" y="3420093"/>
            <a:ext cx="12192000" cy="3437907"/>
          </a:xfrm>
          <a:prstGeom prst="rect">
            <a:avLst/>
          </a:prstGeom>
          <a:solidFill>
            <a:srgbClr val="EFE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26C7376-29A3-4D12-66A6-9B45F2926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05A64-F1BF-4159-9174-1227CF35F749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A6AF5BFB-503A-AB8F-4580-FB2782651A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0337" y="4856427"/>
            <a:ext cx="7079828" cy="1722504"/>
          </a:xfrm>
        </p:spPr>
        <p:txBody>
          <a:bodyPr/>
          <a:lstStyle>
            <a:lvl1pPr>
              <a:lnSpc>
                <a:spcPts val="2400"/>
              </a:lnSpc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1" name="Platshållare för text 7">
            <a:extLst>
              <a:ext uri="{FF2B5EF4-FFF2-40B4-BE49-F238E27FC236}">
                <a16:creationId xmlns:a16="http://schemas.microsoft.com/office/drawing/2014/main" id="{E3BB64DB-7071-2779-D783-21ABD739ED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0337" y="4550456"/>
            <a:ext cx="7079828" cy="354067"/>
          </a:xfrm>
        </p:spPr>
        <p:txBody>
          <a:bodyPr/>
          <a:lstStyle>
            <a:lvl1pPr marL="0" indent="0">
              <a:buFontTx/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sv-SE" dirty="0"/>
              <a:t>Underrubrik</a:t>
            </a:r>
          </a:p>
        </p:txBody>
      </p:sp>
      <p:pic>
        <p:nvPicPr>
          <p:cNvPr id="3" name="Bild 2">
            <a:extLst>
              <a:ext uri="{FF2B5EF4-FFF2-40B4-BE49-F238E27FC236}">
                <a16:creationId xmlns:a16="http://schemas.microsoft.com/office/drawing/2014/main" id="{A70F6D65-727D-829C-BDB5-FE85623753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90261" y="4144489"/>
            <a:ext cx="4280298" cy="2101932"/>
          </a:xfrm>
          <a:prstGeom prst="rect">
            <a:avLst/>
          </a:prstGeom>
        </p:spPr>
      </p:pic>
      <p:sp>
        <p:nvSpPr>
          <p:cNvPr id="5" name="Platshållare för bild 3">
            <a:extLst>
              <a:ext uri="{FF2B5EF4-FFF2-40B4-BE49-F238E27FC236}">
                <a16:creationId xmlns:a16="http://schemas.microsoft.com/office/drawing/2014/main" id="{8C9375E6-4E98-7354-B7FD-9673A1366A1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" y="-1"/>
            <a:ext cx="12192000" cy="3431969"/>
          </a:xfrm>
          <a:solidFill>
            <a:schemeClr val="bg1"/>
          </a:solidFill>
        </p:spPr>
        <p:txBody>
          <a:bodyPr tIns="1116000"/>
          <a:lstStyle>
            <a:lvl1pPr marL="0" indent="0" algn="ctr">
              <a:buFontTx/>
              <a:buNone/>
              <a:defRPr/>
            </a:lvl1pPr>
          </a:lstStyle>
          <a:p>
            <a:r>
              <a:rPr lang="sv-SE" dirty="0"/>
              <a:t>Klicka på ikonen för att lägga till en bild</a:t>
            </a:r>
          </a:p>
        </p:txBody>
      </p:sp>
      <p:sp>
        <p:nvSpPr>
          <p:cNvPr id="14" name="Rubrik 1">
            <a:extLst>
              <a:ext uri="{FF2B5EF4-FFF2-40B4-BE49-F238E27FC236}">
                <a16:creationId xmlns:a16="http://schemas.microsoft.com/office/drawing/2014/main" id="{20738DAD-386A-988D-50D2-3BAA1EB3A04E}"/>
              </a:ext>
            </a:extLst>
          </p:cNvPr>
          <p:cNvSpPr txBox="1">
            <a:spLocks/>
          </p:cNvSpPr>
          <p:nvPr userDrawn="1"/>
        </p:nvSpPr>
        <p:spPr>
          <a:xfrm>
            <a:off x="675640" y="3604242"/>
            <a:ext cx="7108635" cy="8270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v-SE" dirty="0"/>
          </a:p>
        </p:txBody>
      </p:sp>
      <p:sp>
        <p:nvSpPr>
          <p:cNvPr id="20" name="Rubrik 19">
            <a:extLst>
              <a:ext uri="{FF2B5EF4-FFF2-40B4-BE49-F238E27FC236}">
                <a16:creationId xmlns:a16="http://schemas.microsoft.com/office/drawing/2014/main" id="{BD6E2BFE-BD9B-B590-83EC-C74BEA0052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0337" y="3585278"/>
            <a:ext cx="10515600" cy="827088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Huvudrubrik</a:t>
            </a:r>
          </a:p>
        </p:txBody>
      </p:sp>
    </p:spTree>
    <p:extLst>
      <p:ext uri="{BB962C8B-B14F-4D97-AF65-F5344CB8AC3E}">
        <p14:creationId xmlns:p14="http://schemas.microsoft.com/office/powerpoint/2010/main" val="381460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Rubrik och innehål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 3">
            <a:extLst>
              <a:ext uri="{FF2B5EF4-FFF2-40B4-BE49-F238E27FC236}">
                <a16:creationId xmlns:a16="http://schemas.microsoft.com/office/drawing/2014/main" id="{DD5D7D87-7BE9-B058-570C-49E8F75489B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76575" y="-1"/>
            <a:ext cx="6115425" cy="3431969"/>
          </a:xfrm>
          <a:solidFill>
            <a:schemeClr val="bg1"/>
          </a:solidFill>
        </p:spPr>
        <p:txBody>
          <a:bodyPr tIns="1188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61A42960-F058-88EB-9BA4-7F35498EFDB4}"/>
              </a:ext>
            </a:extLst>
          </p:cNvPr>
          <p:cNvSpPr/>
          <p:nvPr userDrawn="1"/>
        </p:nvSpPr>
        <p:spPr>
          <a:xfrm>
            <a:off x="-629" y="3434576"/>
            <a:ext cx="12192000" cy="3431969"/>
          </a:xfrm>
          <a:prstGeom prst="rect">
            <a:avLst/>
          </a:prstGeom>
          <a:solidFill>
            <a:srgbClr val="EFE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E7201451-96CE-0602-D630-2453CD6F5E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5640" y="3604242"/>
            <a:ext cx="7108635" cy="827088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Huvudrubrik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26C7376-29A3-4D12-66A6-9B45F2926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05A64-F1BF-4159-9174-1227CF35F749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A6AF5BFB-503A-AB8F-4580-FB2782651A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0337" y="4856427"/>
            <a:ext cx="7079828" cy="1722504"/>
          </a:xfrm>
        </p:spPr>
        <p:txBody>
          <a:bodyPr/>
          <a:lstStyle>
            <a:lvl1pPr>
              <a:lnSpc>
                <a:spcPts val="2400"/>
              </a:lnSpc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1" name="Platshållare för text 7">
            <a:extLst>
              <a:ext uri="{FF2B5EF4-FFF2-40B4-BE49-F238E27FC236}">
                <a16:creationId xmlns:a16="http://schemas.microsoft.com/office/drawing/2014/main" id="{E3BB64DB-7071-2779-D783-21ABD739ED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0337" y="4550456"/>
            <a:ext cx="7079828" cy="354067"/>
          </a:xfrm>
        </p:spPr>
        <p:txBody>
          <a:bodyPr/>
          <a:lstStyle>
            <a:lvl1pPr marL="0" indent="0">
              <a:buFontTx/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sv-SE" dirty="0"/>
              <a:t>Underrubrik</a:t>
            </a:r>
          </a:p>
        </p:txBody>
      </p:sp>
      <p:sp>
        <p:nvSpPr>
          <p:cNvPr id="7" name="Platshållare för bild 3">
            <a:extLst>
              <a:ext uri="{FF2B5EF4-FFF2-40B4-BE49-F238E27FC236}">
                <a16:creationId xmlns:a16="http://schemas.microsoft.com/office/drawing/2014/main" id="{2B112EE4-AE78-2831-5554-67E8CE4ACF8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-19426" y="2608"/>
            <a:ext cx="6115425" cy="3431969"/>
          </a:xfrm>
          <a:solidFill>
            <a:schemeClr val="bg1"/>
          </a:solidFill>
        </p:spPr>
        <p:txBody>
          <a:bodyPr tIns="1188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153652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7201451-96CE-0602-D630-2453CD6F5E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5640" y="1336040"/>
            <a:ext cx="4984706" cy="827088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Huvudrubrik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26C7376-29A3-4D12-66A6-9B45F2926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05A64-F1BF-4159-9174-1227CF35F749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A6AF5BFB-503A-AB8F-4580-FB2782651A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0337" y="2677291"/>
            <a:ext cx="4964506" cy="3267075"/>
          </a:xfrm>
        </p:spPr>
        <p:txBody>
          <a:bodyPr/>
          <a:lstStyle>
            <a:lvl1pPr>
              <a:lnSpc>
                <a:spcPts val="2400"/>
              </a:lnSpc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1" name="Platshållare för text 7">
            <a:extLst>
              <a:ext uri="{FF2B5EF4-FFF2-40B4-BE49-F238E27FC236}">
                <a16:creationId xmlns:a16="http://schemas.microsoft.com/office/drawing/2014/main" id="{E3BB64DB-7071-2779-D783-21ABD739ED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0337" y="2377258"/>
            <a:ext cx="4964506" cy="354067"/>
          </a:xfrm>
        </p:spPr>
        <p:txBody>
          <a:bodyPr/>
          <a:lstStyle>
            <a:lvl1pPr marL="0" indent="0">
              <a:buFontTx/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sv-SE" dirty="0"/>
              <a:t>Underrubrik</a:t>
            </a:r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9BFC6563-358C-9EF1-FD0A-BB7D299D8C7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80125" y="0"/>
            <a:ext cx="6111875" cy="6858000"/>
          </a:xfrm>
          <a:solidFill>
            <a:schemeClr val="bg1"/>
          </a:solidFill>
        </p:spPr>
        <p:txBody>
          <a:bodyPr tIns="1548000"/>
          <a:lstStyle>
            <a:lvl1pPr marL="0" indent="0" algn="ctr">
              <a:buFontTx/>
              <a:buNone/>
              <a:defRPr/>
            </a:lvl1pPr>
          </a:lstStyle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258337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7201451-96CE-0602-D630-2453CD6F5E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5640" y="1336040"/>
            <a:ext cx="7798684" cy="827088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Huvudrubrik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26C7376-29A3-4D12-66A6-9B45F2926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05A64-F1BF-4159-9174-1227CF35F749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A6AF5BFB-503A-AB8F-4580-FB2782651A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0336" y="2677291"/>
            <a:ext cx="7767081" cy="3267075"/>
          </a:xfrm>
        </p:spPr>
        <p:txBody>
          <a:bodyPr/>
          <a:lstStyle>
            <a:lvl1pPr>
              <a:lnSpc>
                <a:spcPts val="2400"/>
              </a:lnSpc>
              <a:defRPr/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1" name="Platshållare för text 7">
            <a:extLst>
              <a:ext uri="{FF2B5EF4-FFF2-40B4-BE49-F238E27FC236}">
                <a16:creationId xmlns:a16="http://schemas.microsoft.com/office/drawing/2014/main" id="{E3BB64DB-7071-2779-D783-21ABD739ED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0336" y="2377258"/>
            <a:ext cx="7767081" cy="354067"/>
          </a:xfrm>
        </p:spPr>
        <p:txBody>
          <a:bodyPr/>
          <a:lstStyle>
            <a:lvl1pPr marL="0" indent="0">
              <a:buFontTx/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sv-SE" dirty="0"/>
              <a:t>Underrubrik</a:t>
            </a:r>
          </a:p>
        </p:txBody>
      </p:sp>
      <p:sp>
        <p:nvSpPr>
          <p:cNvPr id="9" name="Platshållare för bild 6">
            <a:extLst>
              <a:ext uri="{FF2B5EF4-FFF2-40B4-BE49-F238E27FC236}">
                <a16:creationId xmlns:a16="http://schemas.microsoft.com/office/drawing/2014/main" id="{A8BC18DE-3A40-5276-19E8-B7FB3C01D2A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268691" y="0"/>
            <a:ext cx="2919946" cy="3437906"/>
          </a:xfrm>
          <a:solidFill>
            <a:schemeClr val="bg1"/>
          </a:solidFill>
        </p:spPr>
        <p:txBody>
          <a:bodyPr tIns="756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10" name="Platshållare för bild 6">
            <a:extLst>
              <a:ext uri="{FF2B5EF4-FFF2-40B4-BE49-F238E27FC236}">
                <a16:creationId xmlns:a16="http://schemas.microsoft.com/office/drawing/2014/main" id="{BB66BAB3-85F3-1CBD-A692-ABA02766406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268691" y="3429000"/>
            <a:ext cx="2919946" cy="3437906"/>
          </a:xfrm>
          <a:solidFill>
            <a:schemeClr val="bg1"/>
          </a:solidFill>
        </p:spPr>
        <p:txBody>
          <a:bodyPr tIns="756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374647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7201451-96CE-0602-D630-2453CD6F5E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5640" y="1336040"/>
            <a:ext cx="7882150" cy="827088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Huvudrubrik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26C7376-29A3-4D12-66A6-9B45F2926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05A64-F1BF-4159-9174-1227CF35F749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A6AF5BFB-503A-AB8F-4580-FB2782651A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0337" y="2338842"/>
            <a:ext cx="5374203" cy="3729449"/>
          </a:xfrm>
        </p:spPr>
        <p:txBody>
          <a:bodyPr/>
          <a:lstStyle>
            <a:lvl1pPr>
              <a:lnSpc>
                <a:spcPts val="2400"/>
              </a:lnSpc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text 7">
            <a:extLst>
              <a:ext uri="{FF2B5EF4-FFF2-40B4-BE49-F238E27FC236}">
                <a16:creationId xmlns:a16="http://schemas.microsoft.com/office/drawing/2014/main" id="{CF7A3E71-63D1-15FB-D588-1F82EEC9D8B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18993" y="2338842"/>
            <a:ext cx="5374203" cy="3729449"/>
          </a:xfrm>
        </p:spPr>
        <p:txBody>
          <a:bodyPr/>
          <a:lstStyle>
            <a:lvl1pPr>
              <a:lnSpc>
                <a:spcPts val="2400"/>
              </a:lnSpc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9138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FEB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E01254EA-663B-F784-DF7F-2E833BC88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640" y="1336040"/>
            <a:ext cx="10515600" cy="8270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F8D135-8706-6BBD-0F79-D064C5F169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640" y="2384425"/>
            <a:ext cx="10515600" cy="33102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BD5020A-83AC-4010-EA07-A658CBC88A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6920" y="6224270"/>
            <a:ext cx="5892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105A64-F1BF-4159-9174-1227CF35F749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10" name="Bild 9">
            <a:extLst>
              <a:ext uri="{FF2B5EF4-FFF2-40B4-BE49-F238E27FC236}">
                <a16:creationId xmlns:a16="http://schemas.microsoft.com/office/drawing/2014/main" id="{12EAF2E5-8071-B0B0-CE7D-4AC0C24FA3B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b="17714"/>
          <a:stretch/>
        </p:blipFill>
        <p:spPr>
          <a:xfrm>
            <a:off x="758416" y="493445"/>
            <a:ext cx="1113927" cy="42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863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2" r:id="rId3"/>
    <p:sldLayoutId id="2147483661" r:id="rId4"/>
    <p:sldLayoutId id="2147483652" r:id="rId5"/>
    <p:sldLayoutId id="2147483654" r:id="rId6"/>
    <p:sldLayoutId id="2147483656" r:id="rId7"/>
    <p:sldLayoutId id="2147483657" r:id="rId8"/>
    <p:sldLayoutId id="2147483659" r:id="rId9"/>
    <p:sldLayoutId id="2147483660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C8225D5A-A45D-F989-91E8-5D5C7BCFA2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2" name="Underrubrik 1">
            <a:extLst>
              <a:ext uri="{FF2B5EF4-FFF2-40B4-BE49-F238E27FC236}">
                <a16:creationId xmlns:a16="http://schemas.microsoft.com/office/drawing/2014/main" id="{0489BF7C-8C06-1EC4-F019-B4A81B5EA7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6449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850D6FC-BC6C-114A-209F-21215E6C4B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9660" y="1695702"/>
            <a:ext cx="10412681" cy="1093331"/>
          </a:xfrm>
        </p:spPr>
        <p:txBody>
          <a:bodyPr/>
          <a:lstStyle/>
          <a:p>
            <a:r>
              <a:rPr lang="sv-SE" dirty="0"/>
              <a:t>Tack för din tid!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369E69E-6A85-39AF-47B8-C26947D4D6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809859"/>
            <a:ext cx="9144000" cy="940275"/>
          </a:xfrm>
        </p:spPr>
        <p:txBody>
          <a:bodyPr>
            <a:normAutofit fontScale="92500" lnSpcReduction="10000"/>
          </a:bodyPr>
          <a:lstStyle/>
          <a:p>
            <a:r>
              <a:rPr lang="sv-SE" sz="2400" dirty="0"/>
              <a:t>Tveka inte att kontakta oss</a:t>
            </a:r>
          </a:p>
          <a:p>
            <a:endParaRPr lang="sv-SE" sz="2400" dirty="0"/>
          </a:p>
          <a:p>
            <a:r>
              <a:rPr lang="sv-SE" sz="1500" dirty="0"/>
              <a:t>info@borgholmenergi.se     </a:t>
            </a:r>
            <a:r>
              <a:rPr lang="sv-SE" sz="1500" b="0" dirty="0"/>
              <a:t>I</a:t>
            </a:r>
            <a:r>
              <a:rPr lang="sv-SE" sz="1500" dirty="0"/>
              <a:t>    0485 – 883 00    </a:t>
            </a:r>
            <a:r>
              <a:rPr lang="sv-SE" sz="1500" b="0" dirty="0"/>
              <a:t>I</a:t>
            </a:r>
            <a:r>
              <a:rPr lang="sv-SE" sz="1500" dirty="0"/>
              <a:t>    borgholmenergi.se</a:t>
            </a:r>
          </a:p>
          <a:p>
            <a:endParaRPr lang="sv-SE" sz="2400" dirty="0"/>
          </a:p>
        </p:txBody>
      </p:sp>
      <p:sp>
        <p:nvSpPr>
          <p:cNvPr id="4" name="Bild 5">
            <a:extLst>
              <a:ext uri="{FF2B5EF4-FFF2-40B4-BE49-F238E27FC236}">
                <a16:creationId xmlns:a16="http://schemas.microsoft.com/office/drawing/2014/main" id="{8B95B664-BB91-4CFD-812F-BAF906B71E7F}"/>
              </a:ext>
            </a:extLst>
          </p:cNvPr>
          <p:cNvSpPr/>
          <p:nvPr/>
        </p:nvSpPr>
        <p:spPr>
          <a:xfrm flipH="1">
            <a:off x="8730590" y="552450"/>
            <a:ext cx="2571750" cy="1600200"/>
          </a:xfrm>
          <a:custGeom>
            <a:avLst/>
            <a:gdLst>
              <a:gd name="connsiteX0" fmla="*/ 2441012 w 2441012"/>
              <a:gd name="connsiteY0" fmla="*/ 1367036 h 1716059"/>
              <a:gd name="connsiteX1" fmla="*/ 2441012 w 2441012"/>
              <a:gd name="connsiteY1" fmla="*/ 107444 h 1716059"/>
              <a:gd name="connsiteX2" fmla="*/ 2333569 w 2441012"/>
              <a:gd name="connsiteY2" fmla="*/ 0 h 1716059"/>
              <a:gd name="connsiteX3" fmla="*/ 107444 w 2441012"/>
              <a:gd name="connsiteY3" fmla="*/ 0 h 1716059"/>
              <a:gd name="connsiteX4" fmla="*/ 0 w 2441012"/>
              <a:gd name="connsiteY4" fmla="*/ 107444 h 1716059"/>
              <a:gd name="connsiteX5" fmla="*/ 0 w 2441012"/>
              <a:gd name="connsiteY5" fmla="*/ 1367036 h 1716059"/>
              <a:gd name="connsiteX6" fmla="*/ 107444 w 2441012"/>
              <a:gd name="connsiteY6" fmla="*/ 1474479 h 1716059"/>
              <a:gd name="connsiteX7" fmla="*/ 1530727 w 2441012"/>
              <a:gd name="connsiteY7" fmla="*/ 1474479 h 1716059"/>
              <a:gd name="connsiteX8" fmla="*/ 1864995 w 2441012"/>
              <a:gd name="connsiteY8" fmla="*/ 1579627 h 1716059"/>
              <a:gd name="connsiteX9" fmla="*/ 2035459 w 2441012"/>
              <a:gd name="connsiteY9" fmla="*/ 1698550 h 1716059"/>
              <a:gd name="connsiteX10" fmla="*/ 2111680 w 2441012"/>
              <a:gd name="connsiteY10" fmla="*/ 1666753 h 1716059"/>
              <a:gd name="connsiteX11" fmla="*/ 2111680 w 2441012"/>
              <a:gd name="connsiteY11" fmla="*/ 1566311 h 1716059"/>
              <a:gd name="connsiteX12" fmla="*/ 2203512 w 2441012"/>
              <a:gd name="connsiteY12" fmla="*/ 1474479 h 1716059"/>
              <a:gd name="connsiteX13" fmla="*/ 2333454 w 2441012"/>
              <a:gd name="connsiteY13" fmla="*/ 1474479 h 1716059"/>
              <a:gd name="connsiteX14" fmla="*/ 2440898 w 2441012"/>
              <a:gd name="connsiteY14" fmla="*/ 1367036 h 1716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41012" h="1716059">
                <a:moveTo>
                  <a:pt x="2441012" y="1367036"/>
                </a:moveTo>
                <a:lnTo>
                  <a:pt x="2441012" y="107444"/>
                </a:lnTo>
                <a:cubicBezTo>
                  <a:pt x="2441012" y="48097"/>
                  <a:pt x="2392915" y="0"/>
                  <a:pt x="2333569" y="0"/>
                </a:cubicBezTo>
                <a:lnTo>
                  <a:pt x="107444" y="0"/>
                </a:lnTo>
                <a:cubicBezTo>
                  <a:pt x="48097" y="0"/>
                  <a:pt x="0" y="48097"/>
                  <a:pt x="0" y="107444"/>
                </a:cubicBezTo>
                <a:lnTo>
                  <a:pt x="0" y="1367036"/>
                </a:lnTo>
                <a:cubicBezTo>
                  <a:pt x="0" y="1426382"/>
                  <a:pt x="48097" y="1474479"/>
                  <a:pt x="107444" y="1474479"/>
                </a:cubicBezTo>
                <a:lnTo>
                  <a:pt x="1530727" y="1474479"/>
                </a:lnTo>
                <a:cubicBezTo>
                  <a:pt x="1632201" y="1474479"/>
                  <a:pt x="1781773" y="1521543"/>
                  <a:pt x="1864995" y="1579627"/>
                </a:cubicBezTo>
                <a:lnTo>
                  <a:pt x="2035459" y="1698550"/>
                </a:lnTo>
                <a:cubicBezTo>
                  <a:pt x="2077587" y="1731150"/>
                  <a:pt x="2111680" y="1716916"/>
                  <a:pt x="2111680" y="1666753"/>
                </a:cubicBezTo>
                <a:lnTo>
                  <a:pt x="2111680" y="1566311"/>
                </a:lnTo>
                <a:cubicBezTo>
                  <a:pt x="2111680" y="1515574"/>
                  <a:pt x="2152774" y="1474479"/>
                  <a:pt x="2203512" y="1474479"/>
                </a:cubicBezTo>
                <a:lnTo>
                  <a:pt x="2333454" y="1474479"/>
                </a:lnTo>
                <a:cubicBezTo>
                  <a:pt x="2392801" y="1474479"/>
                  <a:pt x="2440898" y="1426382"/>
                  <a:pt x="2440898" y="1367036"/>
                </a:cubicBezTo>
              </a:path>
            </a:pathLst>
          </a:custGeom>
          <a:solidFill>
            <a:srgbClr val="00354E"/>
          </a:solidFill>
          <a:ln w="11448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sv-SE" dirty="0">
                <a:solidFill>
                  <a:schemeClr val="bg1"/>
                </a:solidFill>
                <a:latin typeface="+mj-lt"/>
              </a:rPr>
              <a:t>Har du några </a:t>
            </a:r>
            <a:r>
              <a:rPr lang="sv-SE" sz="2800" b="1" dirty="0">
                <a:solidFill>
                  <a:schemeClr val="bg1"/>
                </a:solidFill>
                <a:latin typeface="+mj-lt"/>
              </a:rPr>
              <a:t>frågor?</a:t>
            </a:r>
          </a:p>
          <a:p>
            <a:pPr algn="ctr"/>
            <a:endParaRPr lang="sv-S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84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79E1555-4221-44AE-AA83-84D991BBAB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08E1FF0D-C29A-0C41-2494-49355BC165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19" name="Platshållare för bild 18">
            <a:extLst>
              <a:ext uri="{FF2B5EF4-FFF2-40B4-BE49-F238E27FC236}">
                <a16:creationId xmlns:a16="http://schemas.microsoft.com/office/drawing/2014/main" id="{A393F231-0619-CB30-7324-32F7E3E619F7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t="28887" b="28887"/>
          <a:stretch/>
        </p:blipFill>
        <p:spPr/>
      </p:pic>
      <p:sp>
        <p:nvSpPr>
          <p:cNvPr id="3" name="Rubrik 2">
            <a:extLst>
              <a:ext uri="{FF2B5EF4-FFF2-40B4-BE49-F238E27FC236}">
                <a16:creationId xmlns:a16="http://schemas.microsoft.com/office/drawing/2014/main" id="{70FC9007-404F-46F9-A790-6A6DAE565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sv-SE" dirty="0"/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EAAE636D-8737-1878-328B-80672BD34EEF}"/>
              </a:ext>
            </a:extLst>
          </p:cNvPr>
          <p:cNvSpPr txBox="1">
            <a:spLocks/>
          </p:cNvSpPr>
          <p:nvPr/>
        </p:nvSpPr>
        <p:spPr>
          <a:xfrm>
            <a:off x="670337" y="3516343"/>
            <a:ext cx="7482708" cy="8270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2961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23F1427-D2F8-ECB2-B2A0-F8EEBBF67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B786F16F-5292-E86F-1AA7-367E0CACBD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C9D4A954-C88C-B0EB-52F7-ABF75DA9C53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Bild 5">
            <a:extLst>
              <a:ext uri="{FF2B5EF4-FFF2-40B4-BE49-F238E27FC236}">
                <a16:creationId xmlns:a16="http://schemas.microsoft.com/office/drawing/2014/main" id="{297727E0-7604-A291-ADE2-E4FFBD9FCDE9}"/>
              </a:ext>
            </a:extLst>
          </p:cNvPr>
          <p:cNvSpPr/>
          <p:nvPr/>
        </p:nvSpPr>
        <p:spPr>
          <a:xfrm flipH="1">
            <a:off x="8158347" y="950765"/>
            <a:ext cx="3195452" cy="1888173"/>
          </a:xfrm>
          <a:custGeom>
            <a:avLst/>
            <a:gdLst>
              <a:gd name="connsiteX0" fmla="*/ 2441012 w 2441012"/>
              <a:gd name="connsiteY0" fmla="*/ 1367036 h 1716059"/>
              <a:gd name="connsiteX1" fmla="*/ 2441012 w 2441012"/>
              <a:gd name="connsiteY1" fmla="*/ 107444 h 1716059"/>
              <a:gd name="connsiteX2" fmla="*/ 2333569 w 2441012"/>
              <a:gd name="connsiteY2" fmla="*/ 0 h 1716059"/>
              <a:gd name="connsiteX3" fmla="*/ 107444 w 2441012"/>
              <a:gd name="connsiteY3" fmla="*/ 0 h 1716059"/>
              <a:gd name="connsiteX4" fmla="*/ 0 w 2441012"/>
              <a:gd name="connsiteY4" fmla="*/ 107444 h 1716059"/>
              <a:gd name="connsiteX5" fmla="*/ 0 w 2441012"/>
              <a:gd name="connsiteY5" fmla="*/ 1367036 h 1716059"/>
              <a:gd name="connsiteX6" fmla="*/ 107444 w 2441012"/>
              <a:gd name="connsiteY6" fmla="*/ 1474479 h 1716059"/>
              <a:gd name="connsiteX7" fmla="*/ 1530727 w 2441012"/>
              <a:gd name="connsiteY7" fmla="*/ 1474479 h 1716059"/>
              <a:gd name="connsiteX8" fmla="*/ 1864995 w 2441012"/>
              <a:gd name="connsiteY8" fmla="*/ 1579627 h 1716059"/>
              <a:gd name="connsiteX9" fmla="*/ 2035459 w 2441012"/>
              <a:gd name="connsiteY9" fmla="*/ 1698550 h 1716059"/>
              <a:gd name="connsiteX10" fmla="*/ 2111680 w 2441012"/>
              <a:gd name="connsiteY10" fmla="*/ 1666753 h 1716059"/>
              <a:gd name="connsiteX11" fmla="*/ 2111680 w 2441012"/>
              <a:gd name="connsiteY11" fmla="*/ 1566311 h 1716059"/>
              <a:gd name="connsiteX12" fmla="*/ 2203512 w 2441012"/>
              <a:gd name="connsiteY12" fmla="*/ 1474479 h 1716059"/>
              <a:gd name="connsiteX13" fmla="*/ 2333454 w 2441012"/>
              <a:gd name="connsiteY13" fmla="*/ 1474479 h 1716059"/>
              <a:gd name="connsiteX14" fmla="*/ 2440898 w 2441012"/>
              <a:gd name="connsiteY14" fmla="*/ 1367036 h 1716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41012" h="1716059">
                <a:moveTo>
                  <a:pt x="2441012" y="1367036"/>
                </a:moveTo>
                <a:lnTo>
                  <a:pt x="2441012" y="107444"/>
                </a:lnTo>
                <a:cubicBezTo>
                  <a:pt x="2441012" y="48097"/>
                  <a:pt x="2392915" y="0"/>
                  <a:pt x="2333569" y="0"/>
                </a:cubicBezTo>
                <a:lnTo>
                  <a:pt x="107444" y="0"/>
                </a:lnTo>
                <a:cubicBezTo>
                  <a:pt x="48097" y="0"/>
                  <a:pt x="0" y="48097"/>
                  <a:pt x="0" y="107444"/>
                </a:cubicBezTo>
                <a:lnTo>
                  <a:pt x="0" y="1367036"/>
                </a:lnTo>
                <a:cubicBezTo>
                  <a:pt x="0" y="1426382"/>
                  <a:pt x="48097" y="1474479"/>
                  <a:pt x="107444" y="1474479"/>
                </a:cubicBezTo>
                <a:lnTo>
                  <a:pt x="1530727" y="1474479"/>
                </a:lnTo>
                <a:cubicBezTo>
                  <a:pt x="1632201" y="1474479"/>
                  <a:pt x="1781773" y="1521543"/>
                  <a:pt x="1864995" y="1579627"/>
                </a:cubicBezTo>
                <a:lnTo>
                  <a:pt x="2035459" y="1698550"/>
                </a:lnTo>
                <a:cubicBezTo>
                  <a:pt x="2077587" y="1731150"/>
                  <a:pt x="2111680" y="1716916"/>
                  <a:pt x="2111680" y="1666753"/>
                </a:cubicBezTo>
                <a:lnTo>
                  <a:pt x="2111680" y="1566311"/>
                </a:lnTo>
                <a:cubicBezTo>
                  <a:pt x="2111680" y="1515574"/>
                  <a:pt x="2152774" y="1474479"/>
                  <a:pt x="2203512" y="1474479"/>
                </a:cubicBezTo>
                <a:lnTo>
                  <a:pt x="2333454" y="1474479"/>
                </a:lnTo>
                <a:cubicBezTo>
                  <a:pt x="2392801" y="1474479"/>
                  <a:pt x="2440898" y="1426382"/>
                  <a:pt x="2440898" y="1367036"/>
                </a:cubicBezTo>
              </a:path>
            </a:pathLst>
          </a:custGeom>
          <a:solidFill>
            <a:srgbClr val="00354E"/>
          </a:solidFill>
          <a:ln w="11448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sv-SE" sz="1600" b="1" dirty="0">
                <a:solidFill>
                  <a:schemeClr val="bg1"/>
                </a:solidFill>
              </a:rPr>
              <a:t>Här kan man skriva något</a:t>
            </a:r>
          </a:p>
          <a:p>
            <a:pPr algn="ctr"/>
            <a:endParaRPr lang="sv-SE" b="1" dirty="0">
              <a:solidFill>
                <a:schemeClr val="bg1"/>
              </a:solidFill>
            </a:endParaRPr>
          </a:p>
        </p:txBody>
      </p:sp>
      <p:sp>
        <p:nvSpPr>
          <p:cNvPr id="6" name="Bild 5">
            <a:extLst>
              <a:ext uri="{FF2B5EF4-FFF2-40B4-BE49-F238E27FC236}">
                <a16:creationId xmlns:a16="http://schemas.microsoft.com/office/drawing/2014/main" id="{1F674FF6-6D94-6621-CE2B-66A0FB4B72F6}"/>
              </a:ext>
            </a:extLst>
          </p:cNvPr>
          <p:cNvSpPr/>
          <p:nvPr/>
        </p:nvSpPr>
        <p:spPr>
          <a:xfrm flipH="1">
            <a:off x="9170716" y="2744402"/>
            <a:ext cx="2183083" cy="1052263"/>
          </a:xfrm>
          <a:custGeom>
            <a:avLst/>
            <a:gdLst>
              <a:gd name="connsiteX0" fmla="*/ 2441012 w 2441012"/>
              <a:gd name="connsiteY0" fmla="*/ 1367036 h 1716059"/>
              <a:gd name="connsiteX1" fmla="*/ 2441012 w 2441012"/>
              <a:gd name="connsiteY1" fmla="*/ 107444 h 1716059"/>
              <a:gd name="connsiteX2" fmla="*/ 2333569 w 2441012"/>
              <a:gd name="connsiteY2" fmla="*/ 0 h 1716059"/>
              <a:gd name="connsiteX3" fmla="*/ 107444 w 2441012"/>
              <a:gd name="connsiteY3" fmla="*/ 0 h 1716059"/>
              <a:gd name="connsiteX4" fmla="*/ 0 w 2441012"/>
              <a:gd name="connsiteY4" fmla="*/ 107444 h 1716059"/>
              <a:gd name="connsiteX5" fmla="*/ 0 w 2441012"/>
              <a:gd name="connsiteY5" fmla="*/ 1367036 h 1716059"/>
              <a:gd name="connsiteX6" fmla="*/ 107444 w 2441012"/>
              <a:gd name="connsiteY6" fmla="*/ 1474479 h 1716059"/>
              <a:gd name="connsiteX7" fmla="*/ 1530727 w 2441012"/>
              <a:gd name="connsiteY7" fmla="*/ 1474479 h 1716059"/>
              <a:gd name="connsiteX8" fmla="*/ 1864995 w 2441012"/>
              <a:gd name="connsiteY8" fmla="*/ 1579627 h 1716059"/>
              <a:gd name="connsiteX9" fmla="*/ 2035459 w 2441012"/>
              <a:gd name="connsiteY9" fmla="*/ 1698550 h 1716059"/>
              <a:gd name="connsiteX10" fmla="*/ 2111680 w 2441012"/>
              <a:gd name="connsiteY10" fmla="*/ 1666753 h 1716059"/>
              <a:gd name="connsiteX11" fmla="*/ 2111680 w 2441012"/>
              <a:gd name="connsiteY11" fmla="*/ 1566311 h 1716059"/>
              <a:gd name="connsiteX12" fmla="*/ 2203512 w 2441012"/>
              <a:gd name="connsiteY12" fmla="*/ 1474479 h 1716059"/>
              <a:gd name="connsiteX13" fmla="*/ 2333454 w 2441012"/>
              <a:gd name="connsiteY13" fmla="*/ 1474479 h 1716059"/>
              <a:gd name="connsiteX14" fmla="*/ 2440898 w 2441012"/>
              <a:gd name="connsiteY14" fmla="*/ 1367036 h 1716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41012" h="1716059">
                <a:moveTo>
                  <a:pt x="2441012" y="1367036"/>
                </a:moveTo>
                <a:lnTo>
                  <a:pt x="2441012" y="107444"/>
                </a:lnTo>
                <a:cubicBezTo>
                  <a:pt x="2441012" y="48097"/>
                  <a:pt x="2392915" y="0"/>
                  <a:pt x="2333569" y="0"/>
                </a:cubicBezTo>
                <a:lnTo>
                  <a:pt x="107444" y="0"/>
                </a:lnTo>
                <a:cubicBezTo>
                  <a:pt x="48097" y="0"/>
                  <a:pt x="0" y="48097"/>
                  <a:pt x="0" y="107444"/>
                </a:cubicBezTo>
                <a:lnTo>
                  <a:pt x="0" y="1367036"/>
                </a:lnTo>
                <a:cubicBezTo>
                  <a:pt x="0" y="1426382"/>
                  <a:pt x="48097" y="1474479"/>
                  <a:pt x="107444" y="1474479"/>
                </a:cubicBezTo>
                <a:lnTo>
                  <a:pt x="1530727" y="1474479"/>
                </a:lnTo>
                <a:cubicBezTo>
                  <a:pt x="1632201" y="1474479"/>
                  <a:pt x="1781773" y="1521543"/>
                  <a:pt x="1864995" y="1579627"/>
                </a:cubicBezTo>
                <a:lnTo>
                  <a:pt x="2035459" y="1698550"/>
                </a:lnTo>
                <a:cubicBezTo>
                  <a:pt x="2077587" y="1731150"/>
                  <a:pt x="2111680" y="1716916"/>
                  <a:pt x="2111680" y="1666753"/>
                </a:cubicBezTo>
                <a:lnTo>
                  <a:pt x="2111680" y="1566311"/>
                </a:lnTo>
                <a:cubicBezTo>
                  <a:pt x="2111680" y="1515574"/>
                  <a:pt x="2152774" y="1474479"/>
                  <a:pt x="2203512" y="1474479"/>
                </a:cubicBezTo>
                <a:lnTo>
                  <a:pt x="2333454" y="1474479"/>
                </a:lnTo>
                <a:cubicBezTo>
                  <a:pt x="2392801" y="1474479"/>
                  <a:pt x="2440898" y="1426382"/>
                  <a:pt x="2440898" y="1367036"/>
                </a:cubicBezTo>
              </a:path>
            </a:pathLst>
          </a:custGeom>
          <a:solidFill>
            <a:srgbClr val="00354E"/>
          </a:solidFill>
          <a:ln w="11448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sv-SE" sz="1200" b="1" dirty="0">
                <a:solidFill>
                  <a:schemeClr val="bg1"/>
                </a:solidFill>
              </a:rPr>
              <a:t>Även här</a:t>
            </a:r>
          </a:p>
          <a:p>
            <a:pPr algn="ctr"/>
            <a:endParaRPr lang="sv-S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88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1">
            <a:extLst>
              <a:ext uri="{FF2B5EF4-FFF2-40B4-BE49-F238E27FC236}">
                <a16:creationId xmlns:a16="http://schemas.microsoft.com/office/drawing/2014/main" id="{784F3ABA-2F88-4E5E-BDD6-5499C38EA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C42CA3F-4335-B24F-6A57-D448F62976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CBB27431-0D95-58B6-4005-BE10BECAF8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9" name="Platshållare för bild 8">
            <a:extLst>
              <a:ext uri="{FF2B5EF4-FFF2-40B4-BE49-F238E27FC236}">
                <a16:creationId xmlns:a16="http://schemas.microsoft.com/office/drawing/2014/main" id="{C0938CCD-DD05-46F4-DFBE-2CF1B8AFCD7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69" r="3685"/>
          <a:stretch/>
        </p:blipFill>
        <p:spPr>
          <a:xfrm>
            <a:off x="6080125" y="0"/>
            <a:ext cx="6111875" cy="6858000"/>
          </a:xfrm>
        </p:spPr>
      </p:pic>
    </p:spTree>
    <p:extLst>
      <p:ext uri="{BB962C8B-B14F-4D97-AF65-F5344CB8AC3E}">
        <p14:creationId xmlns:p14="http://schemas.microsoft.com/office/powerpoint/2010/main" val="425979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A4ED9D7A-FCA6-4BE3-97A7-333296C135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05112" y="664508"/>
            <a:ext cx="7717552" cy="5257811"/>
          </a:xfrm>
          <a:prstGeom prst="rect">
            <a:avLst/>
          </a:prstGeom>
        </p:spPr>
      </p:pic>
      <p:sp>
        <p:nvSpPr>
          <p:cNvPr id="14" name="Bild 5">
            <a:extLst>
              <a:ext uri="{FF2B5EF4-FFF2-40B4-BE49-F238E27FC236}">
                <a16:creationId xmlns:a16="http://schemas.microsoft.com/office/drawing/2014/main" id="{B4350394-0152-4AE7-8348-6580484A4BEF}"/>
              </a:ext>
            </a:extLst>
          </p:cNvPr>
          <p:cNvSpPr/>
          <p:nvPr/>
        </p:nvSpPr>
        <p:spPr>
          <a:xfrm flipH="1">
            <a:off x="8796950" y="3208274"/>
            <a:ext cx="2151678" cy="1349062"/>
          </a:xfrm>
          <a:custGeom>
            <a:avLst/>
            <a:gdLst>
              <a:gd name="connsiteX0" fmla="*/ 2441012 w 2441012"/>
              <a:gd name="connsiteY0" fmla="*/ 1367036 h 1716059"/>
              <a:gd name="connsiteX1" fmla="*/ 2441012 w 2441012"/>
              <a:gd name="connsiteY1" fmla="*/ 107444 h 1716059"/>
              <a:gd name="connsiteX2" fmla="*/ 2333569 w 2441012"/>
              <a:gd name="connsiteY2" fmla="*/ 0 h 1716059"/>
              <a:gd name="connsiteX3" fmla="*/ 107444 w 2441012"/>
              <a:gd name="connsiteY3" fmla="*/ 0 h 1716059"/>
              <a:gd name="connsiteX4" fmla="*/ 0 w 2441012"/>
              <a:gd name="connsiteY4" fmla="*/ 107444 h 1716059"/>
              <a:gd name="connsiteX5" fmla="*/ 0 w 2441012"/>
              <a:gd name="connsiteY5" fmla="*/ 1367036 h 1716059"/>
              <a:gd name="connsiteX6" fmla="*/ 107444 w 2441012"/>
              <a:gd name="connsiteY6" fmla="*/ 1474479 h 1716059"/>
              <a:gd name="connsiteX7" fmla="*/ 1530727 w 2441012"/>
              <a:gd name="connsiteY7" fmla="*/ 1474479 h 1716059"/>
              <a:gd name="connsiteX8" fmla="*/ 1864995 w 2441012"/>
              <a:gd name="connsiteY8" fmla="*/ 1579627 h 1716059"/>
              <a:gd name="connsiteX9" fmla="*/ 2035459 w 2441012"/>
              <a:gd name="connsiteY9" fmla="*/ 1698550 h 1716059"/>
              <a:gd name="connsiteX10" fmla="*/ 2111680 w 2441012"/>
              <a:gd name="connsiteY10" fmla="*/ 1666753 h 1716059"/>
              <a:gd name="connsiteX11" fmla="*/ 2111680 w 2441012"/>
              <a:gd name="connsiteY11" fmla="*/ 1566311 h 1716059"/>
              <a:gd name="connsiteX12" fmla="*/ 2203512 w 2441012"/>
              <a:gd name="connsiteY12" fmla="*/ 1474479 h 1716059"/>
              <a:gd name="connsiteX13" fmla="*/ 2333454 w 2441012"/>
              <a:gd name="connsiteY13" fmla="*/ 1474479 h 1716059"/>
              <a:gd name="connsiteX14" fmla="*/ 2440898 w 2441012"/>
              <a:gd name="connsiteY14" fmla="*/ 1367036 h 1716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41012" h="1716059">
                <a:moveTo>
                  <a:pt x="2441012" y="1367036"/>
                </a:moveTo>
                <a:lnTo>
                  <a:pt x="2441012" y="107444"/>
                </a:lnTo>
                <a:cubicBezTo>
                  <a:pt x="2441012" y="48097"/>
                  <a:pt x="2392915" y="0"/>
                  <a:pt x="2333569" y="0"/>
                </a:cubicBezTo>
                <a:lnTo>
                  <a:pt x="107444" y="0"/>
                </a:lnTo>
                <a:cubicBezTo>
                  <a:pt x="48097" y="0"/>
                  <a:pt x="0" y="48097"/>
                  <a:pt x="0" y="107444"/>
                </a:cubicBezTo>
                <a:lnTo>
                  <a:pt x="0" y="1367036"/>
                </a:lnTo>
                <a:cubicBezTo>
                  <a:pt x="0" y="1426382"/>
                  <a:pt x="48097" y="1474479"/>
                  <a:pt x="107444" y="1474479"/>
                </a:cubicBezTo>
                <a:lnTo>
                  <a:pt x="1530727" y="1474479"/>
                </a:lnTo>
                <a:cubicBezTo>
                  <a:pt x="1632201" y="1474479"/>
                  <a:pt x="1781773" y="1521543"/>
                  <a:pt x="1864995" y="1579627"/>
                </a:cubicBezTo>
                <a:lnTo>
                  <a:pt x="2035459" y="1698550"/>
                </a:lnTo>
                <a:cubicBezTo>
                  <a:pt x="2077587" y="1731150"/>
                  <a:pt x="2111680" y="1716916"/>
                  <a:pt x="2111680" y="1666753"/>
                </a:cubicBezTo>
                <a:lnTo>
                  <a:pt x="2111680" y="1566311"/>
                </a:lnTo>
                <a:cubicBezTo>
                  <a:pt x="2111680" y="1515574"/>
                  <a:pt x="2152774" y="1474479"/>
                  <a:pt x="2203512" y="1474479"/>
                </a:cubicBezTo>
                <a:lnTo>
                  <a:pt x="2333454" y="1474479"/>
                </a:lnTo>
                <a:cubicBezTo>
                  <a:pt x="2392801" y="1474479"/>
                  <a:pt x="2440898" y="1426382"/>
                  <a:pt x="2440898" y="1367036"/>
                </a:cubicBezTo>
              </a:path>
            </a:pathLst>
          </a:custGeom>
          <a:solidFill>
            <a:srgbClr val="00354E"/>
          </a:solidFill>
          <a:ln w="11448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sv-SE" sz="1600" dirty="0">
                <a:solidFill>
                  <a:schemeClr val="bg1"/>
                </a:solidFill>
              </a:rPr>
              <a:t>Dricksvatten</a:t>
            </a:r>
            <a:r>
              <a:rPr lang="sv-SE" sz="110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sv-SE" sz="1100" dirty="0">
                <a:solidFill>
                  <a:schemeClr val="bg1"/>
                </a:solidFill>
              </a:rPr>
              <a:t>når våra kunder via </a:t>
            </a:r>
          </a:p>
          <a:p>
            <a:pPr algn="ctr"/>
            <a:r>
              <a:rPr lang="sv-SE" sz="1600" b="1" dirty="0">
                <a:solidFill>
                  <a:schemeClr val="bg1"/>
                </a:solidFill>
              </a:rPr>
              <a:t>75 mil ledningsnät</a:t>
            </a:r>
          </a:p>
          <a:p>
            <a:pPr algn="ctr"/>
            <a:endParaRPr lang="sv-SE" b="1" dirty="0">
              <a:solidFill>
                <a:schemeClr val="bg1"/>
              </a:solidFill>
            </a:endParaRPr>
          </a:p>
        </p:txBody>
      </p:sp>
      <p:grpSp>
        <p:nvGrpSpPr>
          <p:cNvPr id="29" name="Grupp 28">
            <a:extLst>
              <a:ext uri="{FF2B5EF4-FFF2-40B4-BE49-F238E27FC236}">
                <a16:creationId xmlns:a16="http://schemas.microsoft.com/office/drawing/2014/main" id="{36B8C217-E77D-4D3A-B517-A4EC72D4156F}"/>
              </a:ext>
            </a:extLst>
          </p:cNvPr>
          <p:cNvGrpSpPr/>
          <p:nvPr/>
        </p:nvGrpSpPr>
        <p:grpSpPr>
          <a:xfrm rot="10800000" flipH="1">
            <a:off x="857219" y="3293413"/>
            <a:ext cx="2418189" cy="1311008"/>
            <a:chOff x="1557255" y="5053347"/>
            <a:chExt cx="2010070" cy="1408318"/>
          </a:xfrm>
        </p:grpSpPr>
        <p:sp>
          <p:nvSpPr>
            <p:cNvPr id="16" name="Bild 5">
              <a:extLst>
                <a:ext uri="{FF2B5EF4-FFF2-40B4-BE49-F238E27FC236}">
                  <a16:creationId xmlns:a16="http://schemas.microsoft.com/office/drawing/2014/main" id="{CFF4091A-A6FE-477D-A184-2DFD2E99858B}"/>
                </a:ext>
              </a:extLst>
            </p:cNvPr>
            <p:cNvSpPr/>
            <p:nvPr/>
          </p:nvSpPr>
          <p:spPr>
            <a:xfrm flipV="1">
              <a:off x="1557255" y="5053347"/>
              <a:ext cx="2010070" cy="1408318"/>
            </a:xfrm>
            <a:custGeom>
              <a:avLst/>
              <a:gdLst>
                <a:gd name="connsiteX0" fmla="*/ 2441012 w 2441012"/>
                <a:gd name="connsiteY0" fmla="*/ 1367036 h 1716059"/>
                <a:gd name="connsiteX1" fmla="*/ 2441012 w 2441012"/>
                <a:gd name="connsiteY1" fmla="*/ 107444 h 1716059"/>
                <a:gd name="connsiteX2" fmla="*/ 2333569 w 2441012"/>
                <a:gd name="connsiteY2" fmla="*/ 0 h 1716059"/>
                <a:gd name="connsiteX3" fmla="*/ 107444 w 2441012"/>
                <a:gd name="connsiteY3" fmla="*/ 0 h 1716059"/>
                <a:gd name="connsiteX4" fmla="*/ 0 w 2441012"/>
                <a:gd name="connsiteY4" fmla="*/ 107444 h 1716059"/>
                <a:gd name="connsiteX5" fmla="*/ 0 w 2441012"/>
                <a:gd name="connsiteY5" fmla="*/ 1367036 h 1716059"/>
                <a:gd name="connsiteX6" fmla="*/ 107444 w 2441012"/>
                <a:gd name="connsiteY6" fmla="*/ 1474479 h 1716059"/>
                <a:gd name="connsiteX7" fmla="*/ 1530727 w 2441012"/>
                <a:gd name="connsiteY7" fmla="*/ 1474479 h 1716059"/>
                <a:gd name="connsiteX8" fmla="*/ 1864995 w 2441012"/>
                <a:gd name="connsiteY8" fmla="*/ 1579627 h 1716059"/>
                <a:gd name="connsiteX9" fmla="*/ 2035459 w 2441012"/>
                <a:gd name="connsiteY9" fmla="*/ 1698550 h 1716059"/>
                <a:gd name="connsiteX10" fmla="*/ 2111680 w 2441012"/>
                <a:gd name="connsiteY10" fmla="*/ 1666753 h 1716059"/>
                <a:gd name="connsiteX11" fmla="*/ 2111680 w 2441012"/>
                <a:gd name="connsiteY11" fmla="*/ 1566311 h 1716059"/>
                <a:gd name="connsiteX12" fmla="*/ 2203512 w 2441012"/>
                <a:gd name="connsiteY12" fmla="*/ 1474479 h 1716059"/>
                <a:gd name="connsiteX13" fmla="*/ 2333454 w 2441012"/>
                <a:gd name="connsiteY13" fmla="*/ 1474479 h 1716059"/>
                <a:gd name="connsiteX14" fmla="*/ 2440898 w 2441012"/>
                <a:gd name="connsiteY14" fmla="*/ 1367036 h 1716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441012" h="1716059">
                  <a:moveTo>
                    <a:pt x="2441012" y="1367036"/>
                  </a:moveTo>
                  <a:lnTo>
                    <a:pt x="2441012" y="107444"/>
                  </a:lnTo>
                  <a:cubicBezTo>
                    <a:pt x="2441012" y="48097"/>
                    <a:pt x="2392915" y="0"/>
                    <a:pt x="2333569" y="0"/>
                  </a:cubicBezTo>
                  <a:lnTo>
                    <a:pt x="107444" y="0"/>
                  </a:lnTo>
                  <a:cubicBezTo>
                    <a:pt x="48097" y="0"/>
                    <a:pt x="0" y="48097"/>
                    <a:pt x="0" y="107444"/>
                  </a:cubicBezTo>
                  <a:lnTo>
                    <a:pt x="0" y="1367036"/>
                  </a:lnTo>
                  <a:cubicBezTo>
                    <a:pt x="0" y="1426382"/>
                    <a:pt x="48097" y="1474479"/>
                    <a:pt x="107444" y="1474479"/>
                  </a:cubicBezTo>
                  <a:lnTo>
                    <a:pt x="1530727" y="1474479"/>
                  </a:lnTo>
                  <a:cubicBezTo>
                    <a:pt x="1632201" y="1474479"/>
                    <a:pt x="1781773" y="1521543"/>
                    <a:pt x="1864995" y="1579627"/>
                  </a:cubicBezTo>
                  <a:lnTo>
                    <a:pt x="2035459" y="1698550"/>
                  </a:lnTo>
                  <a:cubicBezTo>
                    <a:pt x="2077587" y="1731150"/>
                    <a:pt x="2111680" y="1716916"/>
                    <a:pt x="2111680" y="1666753"/>
                  </a:cubicBezTo>
                  <a:lnTo>
                    <a:pt x="2111680" y="1566311"/>
                  </a:lnTo>
                  <a:cubicBezTo>
                    <a:pt x="2111680" y="1515574"/>
                    <a:pt x="2152774" y="1474479"/>
                    <a:pt x="2203512" y="1474479"/>
                  </a:cubicBezTo>
                  <a:lnTo>
                    <a:pt x="2333454" y="1474479"/>
                  </a:lnTo>
                  <a:cubicBezTo>
                    <a:pt x="2392801" y="1474479"/>
                    <a:pt x="2440898" y="1426382"/>
                    <a:pt x="2440898" y="1367036"/>
                  </a:cubicBezTo>
                </a:path>
              </a:pathLst>
            </a:custGeom>
            <a:solidFill>
              <a:srgbClr val="00354E"/>
            </a:solidFill>
            <a:ln w="11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sv-SE" b="1" dirty="0">
                <a:solidFill>
                  <a:schemeClr val="bg1"/>
                </a:solidFill>
              </a:endParaRPr>
            </a:p>
          </p:txBody>
        </p:sp>
        <p:sp>
          <p:nvSpPr>
            <p:cNvPr id="28" name="textruta 27">
              <a:extLst>
                <a:ext uri="{FF2B5EF4-FFF2-40B4-BE49-F238E27FC236}">
                  <a16:creationId xmlns:a16="http://schemas.microsoft.com/office/drawing/2014/main" id="{0D223B33-DF67-4D0D-8057-369CD4959077}"/>
                </a:ext>
              </a:extLst>
            </p:cNvPr>
            <p:cNvSpPr txBox="1"/>
            <p:nvPr/>
          </p:nvSpPr>
          <p:spPr>
            <a:xfrm rot="10800000">
              <a:off x="1610738" y="5442464"/>
              <a:ext cx="1850959" cy="810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600" dirty="0">
                  <a:solidFill>
                    <a:schemeClr val="bg1"/>
                  </a:solidFill>
                </a:rPr>
                <a:t>Spillvatten</a:t>
              </a:r>
              <a:r>
                <a:rPr lang="sv-SE" sz="1100" dirty="0">
                  <a:solidFill>
                    <a:schemeClr val="bg1"/>
                  </a:solidFill>
                </a:rPr>
                <a:t> </a:t>
              </a:r>
            </a:p>
            <a:p>
              <a:pPr algn="ctr"/>
              <a:r>
                <a:rPr lang="sv-SE" sz="1100" dirty="0">
                  <a:solidFill>
                    <a:schemeClr val="bg1"/>
                  </a:solidFill>
                </a:rPr>
                <a:t>når våra verk via </a:t>
              </a:r>
            </a:p>
            <a:p>
              <a:pPr algn="ctr"/>
              <a:r>
                <a:rPr lang="sv-SE" sz="1600" b="1" dirty="0">
                  <a:solidFill>
                    <a:schemeClr val="bg1"/>
                  </a:solidFill>
                </a:rPr>
                <a:t>53 mil ledningsnät</a:t>
              </a:r>
            </a:p>
          </p:txBody>
        </p:sp>
      </p:grpSp>
      <p:sp>
        <p:nvSpPr>
          <p:cNvPr id="31" name="Platshållare för text 4">
            <a:extLst>
              <a:ext uri="{FF2B5EF4-FFF2-40B4-BE49-F238E27FC236}">
                <a16:creationId xmlns:a16="http://schemas.microsoft.com/office/drawing/2014/main" id="{CA2D01A6-1801-49CB-AA62-53A2C413B756}"/>
              </a:ext>
            </a:extLst>
          </p:cNvPr>
          <p:cNvSpPr txBox="1">
            <a:spLocks/>
          </p:cNvSpPr>
          <p:nvPr/>
        </p:nvSpPr>
        <p:spPr>
          <a:xfrm>
            <a:off x="3543500" y="5178210"/>
            <a:ext cx="1409500" cy="3540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b="0" dirty="0">
                <a:solidFill>
                  <a:srgbClr val="00354E"/>
                </a:solidFill>
                <a:latin typeface="Arial Nova Light" panose="020B0304020202020204" pitchFamily="34" charset="0"/>
              </a:rPr>
              <a:t>Reningsverk</a:t>
            </a:r>
            <a:r>
              <a:rPr lang="sv-SE" dirty="0">
                <a:solidFill>
                  <a:srgbClr val="00354E"/>
                </a:solidFill>
              </a:rPr>
              <a:t> </a:t>
            </a:r>
            <a:r>
              <a:rPr lang="sv-SE" sz="2400" dirty="0">
                <a:solidFill>
                  <a:srgbClr val="00354E"/>
                </a:solidFill>
              </a:rPr>
              <a:t>4</a:t>
            </a:r>
          </a:p>
        </p:txBody>
      </p:sp>
      <p:sp>
        <p:nvSpPr>
          <p:cNvPr id="32" name="Platshållare för text 4">
            <a:extLst>
              <a:ext uri="{FF2B5EF4-FFF2-40B4-BE49-F238E27FC236}">
                <a16:creationId xmlns:a16="http://schemas.microsoft.com/office/drawing/2014/main" id="{6E4CE097-7027-46D4-AEEB-98563454CEE9}"/>
              </a:ext>
            </a:extLst>
          </p:cNvPr>
          <p:cNvSpPr txBox="1">
            <a:spLocks/>
          </p:cNvSpPr>
          <p:nvPr/>
        </p:nvSpPr>
        <p:spPr>
          <a:xfrm>
            <a:off x="6933082" y="5178210"/>
            <a:ext cx="1575186" cy="3540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400" dirty="0">
                <a:solidFill>
                  <a:srgbClr val="00354E"/>
                </a:solidFill>
              </a:rPr>
              <a:t>6</a:t>
            </a:r>
            <a:r>
              <a:rPr lang="sv-SE" sz="1400" b="0" dirty="0">
                <a:solidFill>
                  <a:srgbClr val="00354E"/>
                </a:solidFill>
              </a:rPr>
              <a:t> </a:t>
            </a:r>
            <a:r>
              <a:rPr lang="sv-SE" sz="1400" b="0" dirty="0">
                <a:solidFill>
                  <a:srgbClr val="00354E"/>
                </a:solidFill>
                <a:latin typeface="Arial Nova Light" panose="020B0304020202020204" pitchFamily="34" charset="0"/>
              </a:rPr>
              <a:t>Vattenverk</a:t>
            </a:r>
            <a:r>
              <a:rPr lang="sv-SE" sz="2400" dirty="0">
                <a:solidFill>
                  <a:srgbClr val="00354E"/>
                </a:solidFill>
              </a:rPr>
              <a:t> </a:t>
            </a:r>
          </a:p>
        </p:txBody>
      </p:sp>
      <p:sp>
        <p:nvSpPr>
          <p:cNvPr id="33" name="Platshållare för text 4">
            <a:extLst>
              <a:ext uri="{FF2B5EF4-FFF2-40B4-BE49-F238E27FC236}">
                <a16:creationId xmlns:a16="http://schemas.microsoft.com/office/drawing/2014/main" id="{3664946C-8ABC-4BD0-BC9A-4A4D65091A61}"/>
              </a:ext>
            </a:extLst>
          </p:cNvPr>
          <p:cNvSpPr txBox="1">
            <a:spLocks/>
          </p:cNvSpPr>
          <p:nvPr/>
        </p:nvSpPr>
        <p:spPr>
          <a:xfrm>
            <a:off x="4485805" y="5922319"/>
            <a:ext cx="1575186" cy="6017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1400" dirty="0">
                <a:solidFill>
                  <a:srgbClr val="00354E"/>
                </a:solidFill>
              </a:rPr>
              <a:t>1 100 000 m</a:t>
            </a:r>
            <a:r>
              <a:rPr lang="sv-SE" sz="1400" baseline="30000" dirty="0">
                <a:solidFill>
                  <a:srgbClr val="00354E"/>
                </a:solidFill>
              </a:rPr>
              <a:t>3</a:t>
            </a:r>
          </a:p>
          <a:p>
            <a:pPr algn="ctr"/>
            <a:r>
              <a:rPr lang="sv-SE" sz="1100" b="0" dirty="0">
                <a:solidFill>
                  <a:srgbClr val="00354E"/>
                </a:solidFill>
                <a:latin typeface="Arial Nova Light" panose="020B0304020202020204" pitchFamily="34" charset="0"/>
              </a:rPr>
              <a:t>avloppsvatten </a:t>
            </a:r>
          </a:p>
          <a:p>
            <a:pPr algn="ctr"/>
            <a:r>
              <a:rPr lang="sv-SE" sz="1100" b="0" dirty="0">
                <a:solidFill>
                  <a:srgbClr val="00354E"/>
                </a:solidFill>
                <a:latin typeface="Arial Nova Light" panose="020B0304020202020204" pitchFamily="34" charset="0"/>
              </a:rPr>
              <a:t>renas varje år</a:t>
            </a:r>
            <a:endParaRPr lang="sv-SE" sz="1100" dirty="0">
              <a:solidFill>
                <a:srgbClr val="00354E"/>
              </a:solidFill>
              <a:latin typeface="Arial Nova Light" panose="020B0304020202020204" pitchFamily="34" charset="0"/>
            </a:endParaRPr>
          </a:p>
        </p:txBody>
      </p:sp>
      <p:sp>
        <p:nvSpPr>
          <p:cNvPr id="34" name="Platshållare för text 4">
            <a:extLst>
              <a:ext uri="{FF2B5EF4-FFF2-40B4-BE49-F238E27FC236}">
                <a16:creationId xmlns:a16="http://schemas.microsoft.com/office/drawing/2014/main" id="{C670BAC5-7E49-4C5E-A8DA-6E2B9064878F}"/>
              </a:ext>
            </a:extLst>
          </p:cNvPr>
          <p:cNvSpPr txBox="1">
            <a:spLocks/>
          </p:cNvSpPr>
          <p:nvPr/>
        </p:nvSpPr>
        <p:spPr>
          <a:xfrm>
            <a:off x="5849890" y="5922319"/>
            <a:ext cx="1575186" cy="6548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1400" dirty="0">
                <a:solidFill>
                  <a:srgbClr val="00354E"/>
                </a:solidFill>
              </a:rPr>
              <a:t>1 750 000 m</a:t>
            </a:r>
            <a:r>
              <a:rPr lang="sv-SE" sz="1400" baseline="30000" dirty="0">
                <a:solidFill>
                  <a:srgbClr val="00354E"/>
                </a:solidFill>
              </a:rPr>
              <a:t>3</a:t>
            </a:r>
          </a:p>
          <a:p>
            <a:pPr algn="ctr"/>
            <a:r>
              <a:rPr lang="sv-SE" sz="1100" b="0" dirty="0">
                <a:solidFill>
                  <a:srgbClr val="00354E"/>
                </a:solidFill>
                <a:latin typeface="Arial Nova Light" panose="020B0304020202020204" pitchFamily="34" charset="0"/>
              </a:rPr>
              <a:t>dricksvatten </a:t>
            </a:r>
          </a:p>
          <a:p>
            <a:pPr algn="ctr"/>
            <a:r>
              <a:rPr lang="sv-SE" sz="1100" b="0" dirty="0">
                <a:solidFill>
                  <a:srgbClr val="00354E"/>
                </a:solidFill>
                <a:latin typeface="Arial Nova Light" panose="020B0304020202020204" pitchFamily="34" charset="0"/>
              </a:rPr>
              <a:t>produceras varje år</a:t>
            </a:r>
            <a:endParaRPr lang="sv-SE" sz="1100" dirty="0">
              <a:solidFill>
                <a:srgbClr val="00354E"/>
              </a:solidFill>
              <a:latin typeface="Arial Nov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9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2">
            <a:extLst>
              <a:ext uri="{FF2B5EF4-FFF2-40B4-BE49-F238E27FC236}">
                <a16:creationId xmlns:a16="http://schemas.microsoft.com/office/drawing/2014/main" id="{F1BF2779-C4B5-42D4-8F38-A993B7C82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8" name="Platshållare för text 3">
            <a:extLst>
              <a:ext uri="{FF2B5EF4-FFF2-40B4-BE49-F238E27FC236}">
                <a16:creationId xmlns:a16="http://schemas.microsoft.com/office/drawing/2014/main" id="{AD1765B8-4243-447E-82FF-FDD6E4C64E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097CEB18-E075-98FD-2236-7D8EDD54C9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18" name="Platshållare för bild 17">
            <a:extLst>
              <a:ext uri="{FF2B5EF4-FFF2-40B4-BE49-F238E27FC236}">
                <a16:creationId xmlns:a16="http://schemas.microsoft.com/office/drawing/2014/main" id="{034E56D2-401E-43A4-942D-D95CA3B2D08D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20" t="-1524" r="13898" b="1524"/>
          <a:stretch/>
        </p:blipFill>
        <p:spPr>
          <a:xfrm>
            <a:off x="9272588" y="1"/>
            <a:ext cx="2919412" cy="6877050"/>
          </a:xfrm>
        </p:spPr>
      </p:pic>
      <p:sp>
        <p:nvSpPr>
          <p:cNvPr id="21" name="Bild 5">
            <a:extLst>
              <a:ext uri="{FF2B5EF4-FFF2-40B4-BE49-F238E27FC236}">
                <a16:creationId xmlns:a16="http://schemas.microsoft.com/office/drawing/2014/main" id="{997858CB-DCCC-4AE4-BD43-DD9E7193411B}"/>
              </a:ext>
            </a:extLst>
          </p:cNvPr>
          <p:cNvSpPr/>
          <p:nvPr/>
        </p:nvSpPr>
        <p:spPr>
          <a:xfrm>
            <a:off x="6944610" y="4310828"/>
            <a:ext cx="3580515" cy="1958340"/>
          </a:xfrm>
          <a:custGeom>
            <a:avLst/>
            <a:gdLst>
              <a:gd name="connsiteX0" fmla="*/ 2441012 w 2441012"/>
              <a:gd name="connsiteY0" fmla="*/ 1367036 h 1716059"/>
              <a:gd name="connsiteX1" fmla="*/ 2441012 w 2441012"/>
              <a:gd name="connsiteY1" fmla="*/ 107444 h 1716059"/>
              <a:gd name="connsiteX2" fmla="*/ 2333569 w 2441012"/>
              <a:gd name="connsiteY2" fmla="*/ 0 h 1716059"/>
              <a:gd name="connsiteX3" fmla="*/ 107444 w 2441012"/>
              <a:gd name="connsiteY3" fmla="*/ 0 h 1716059"/>
              <a:gd name="connsiteX4" fmla="*/ 0 w 2441012"/>
              <a:gd name="connsiteY4" fmla="*/ 107444 h 1716059"/>
              <a:gd name="connsiteX5" fmla="*/ 0 w 2441012"/>
              <a:gd name="connsiteY5" fmla="*/ 1367036 h 1716059"/>
              <a:gd name="connsiteX6" fmla="*/ 107444 w 2441012"/>
              <a:gd name="connsiteY6" fmla="*/ 1474479 h 1716059"/>
              <a:gd name="connsiteX7" fmla="*/ 1530727 w 2441012"/>
              <a:gd name="connsiteY7" fmla="*/ 1474479 h 1716059"/>
              <a:gd name="connsiteX8" fmla="*/ 1864995 w 2441012"/>
              <a:gd name="connsiteY8" fmla="*/ 1579627 h 1716059"/>
              <a:gd name="connsiteX9" fmla="*/ 2035459 w 2441012"/>
              <a:gd name="connsiteY9" fmla="*/ 1698550 h 1716059"/>
              <a:gd name="connsiteX10" fmla="*/ 2111680 w 2441012"/>
              <a:gd name="connsiteY10" fmla="*/ 1666753 h 1716059"/>
              <a:gd name="connsiteX11" fmla="*/ 2111680 w 2441012"/>
              <a:gd name="connsiteY11" fmla="*/ 1566311 h 1716059"/>
              <a:gd name="connsiteX12" fmla="*/ 2203512 w 2441012"/>
              <a:gd name="connsiteY12" fmla="*/ 1474479 h 1716059"/>
              <a:gd name="connsiteX13" fmla="*/ 2333454 w 2441012"/>
              <a:gd name="connsiteY13" fmla="*/ 1474479 h 1716059"/>
              <a:gd name="connsiteX14" fmla="*/ 2440898 w 2441012"/>
              <a:gd name="connsiteY14" fmla="*/ 1367036 h 1716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41012" h="1716059">
                <a:moveTo>
                  <a:pt x="2441012" y="1367036"/>
                </a:moveTo>
                <a:lnTo>
                  <a:pt x="2441012" y="107444"/>
                </a:lnTo>
                <a:cubicBezTo>
                  <a:pt x="2441012" y="48097"/>
                  <a:pt x="2392915" y="0"/>
                  <a:pt x="2333569" y="0"/>
                </a:cubicBezTo>
                <a:lnTo>
                  <a:pt x="107444" y="0"/>
                </a:lnTo>
                <a:cubicBezTo>
                  <a:pt x="48097" y="0"/>
                  <a:pt x="0" y="48097"/>
                  <a:pt x="0" y="107444"/>
                </a:cubicBezTo>
                <a:lnTo>
                  <a:pt x="0" y="1367036"/>
                </a:lnTo>
                <a:cubicBezTo>
                  <a:pt x="0" y="1426382"/>
                  <a:pt x="48097" y="1474479"/>
                  <a:pt x="107444" y="1474479"/>
                </a:cubicBezTo>
                <a:lnTo>
                  <a:pt x="1530727" y="1474479"/>
                </a:lnTo>
                <a:cubicBezTo>
                  <a:pt x="1632201" y="1474479"/>
                  <a:pt x="1781773" y="1521543"/>
                  <a:pt x="1864995" y="1579627"/>
                </a:cubicBezTo>
                <a:lnTo>
                  <a:pt x="2035459" y="1698550"/>
                </a:lnTo>
                <a:cubicBezTo>
                  <a:pt x="2077587" y="1731150"/>
                  <a:pt x="2111680" y="1716916"/>
                  <a:pt x="2111680" y="1666753"/>
                </a:cubicBezTo>
                <a:lnTo>
                  <a:pt x="2111680" y="1566311"/>
                </a:lnTo>
                <a:cubicBezTo>
                  <a:pt x="2111680" y="1515574"/>
                  <a:pt x="2152774" y="1474479"/>
                  <a:pt x="2203512" y="1474479"/>
                </a:cubicBezTo>
                <a:lnTo>
                  <a:pt x="2333454" y="1474479"/>
                </a:lnTo>
                <a:cubicBezTo>
                  <a:pt x="2392801" y="1474479"/>
                  <a:pt x="2440898" y="1426382"/>
                  <a:pt x="2440898" y="1367036"/>
                </a:cubicBezTo>
              </a:path>
            </a:pathLst>
          </a:custGeom>
          <a:solidFill>
            <a:srgbClr val="00354E"/>
          </a:solidFill>
          <a:ln w="11448" cap="flat">
            <a:noFill/>
            <a:prstDash val="solid"/>
            <a:miter/>
          </a:ln>
        </p:spPr>
        <p:txBody>
          <a:bodyPr rtlCol="0" anchor="ctr"/>
          <a:lstStyle/>
          <a:p>
            <a:endParaRPr lang="sv-SE" b="1" dirty="0">
              <a:solidFill>
                <a:schemeClr val="bg1"/>
              </a:solidFill>
            </a:endParaRPr>
          </a:p>
          <a:p>
            <a:pPr algn="ctr"/>
            <a:endParaRPr lang="sv-SE" b="1" dirty="0">
              <a:solidFill>
                <a:schemeClr val="bg1"/>
              </a:solidFill>
            </a:endParaRP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77AD7B79-6ACA-D30F-21E3-B76C67969B29}"/>
              </a:ext>
            </a:extLst>
          </p:cNvPr>
          <p:cNvSpPr txBox="1"/>
          <p:nvPr/>
        </p:nvSpPr>
        <p:spPr>
          <a:xfrm flipH="1">
            <a:off x="7071151" y="4460128"/>
            <a:ext cx="330157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>
                <a:solidFill>
                  <a:schemeClr val="bg1"/>
                </a:solidFill>
              </a:rPr>
              <a:t>Rubrik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100" dirty="0">
                <a:solidFill>
                  <a:schemeClr val="bg1"/>
                </a:solidFill>
              </a:rPr>
              <a:t>Skriv text här</a:t>
            </a:r>
          </a:p>
        </p:txBody>
      </p:sp>
    </p:spTree>
    <p:extLst>
      <p:ext uri="{BB962C8B-B14F-4D97-AF65-F5344CB8AC3E}">
        <p14:creationId xmlns:p14="http://schemas.microsoft.com/office/powerpoint/2010/main" val="128870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latshållare för bild 21" descr="En bild som visar utomhus, person, träd, vapen&#10;&#10;AI-genererat innehåll kan vara felaktigt.">
            <a:extLst>
              <a:ext uri="{FF2B5EF4-FFF2-40B4-BE49-F238E27FC236}">
                <a16:creationId xmlns:a16="http://schemas.microsoft.com/office/drawing/2014/main" id="{A04823DC-18DD-0607-2EB0-29DB9EC07EFB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7" t="259" r="44313" b="-259"/>
          <a:stretch/>
        </p:blipFill>
        <p:spPr>
          <a:xfrm>
            <a:off x="2927636" y="1"/>
            <a:ext cx="3176282" cy="3437906"/>
          </a:xfrm>
        </p:spPr>
      </p:pic>
      <p:sp>
        <p:nvSpPr>
          <p:cNvPr id="12" name="Rubrik 11">
            <a:extLst>
              <a:ext uri="{FF2B5EF4-FFF2-40B4-BE49-F238E27FC236}">
                <a16:creationId xmlns:a16="http://schemas.microsoft.com/office/drawing/2014/main" id="{8C301665-8A6B-C997-0786-6275833EB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13" name="Platshållare för text 12">
            <a:extLst>
              <a:ext uri="{FF2B5EF4-FFF2-40B4-BE49-F238E27FC236}">
                <a16:creationId xmlns:a16="http://schemas.microsoft.com/office/drawing/2014/main" id="{F11DBCD7-C23F-3259-DEF5-95A41A380E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16B691C4-A082-9A57-226F-E698220015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18" name="Platshållare för bild 17">
            <a:extLst>
              <a:ext uri="{FF2B5EF4-FFF2-40B4-BE49-F238E27FC236}">
                <a16:creationId xmlns:a16="http://schemas.microsoft.com/office/drawing/2014/main" id="{B2988338-6599-15F1-10EA-9CEA0A79CE2C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76" b="54910"/>
          <a:stretch/>
        </p:blipFill>
        <p:spPr>
          <a:xfrm>
            <a:off x="-19050" y="3175"/>
            <a:ext cx="12211050" cy="3432175"/>
          </a:xfrm>
        </p:spPr>
      </p:pic>
    </p:spTree>
    <p:extLst>
      <p:ext uri="{BB962C8B-B14F-4D97-AF65-F5344CB8AC3E}">
        <p14:creationId xmlns:p14="http://schemas.microsoft.com/office/powerpoint/2010/main" val="175196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ubrik 15">
            <a:extLst>
              <a:ext uri="{FF2B5EF4-FFF2-40B4-BE49-F238E27FC236}">
                <a16:creationId xmlns:a16="http://schemas.microsoft.com/office/drawing/2014/main" id="{E2A52322-384A-718D-1BF3-45B292C68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7" name="Platshållare för text 16">
            <a:extLst>
              <a:ext uri="{FF2B5EF4-FFF2-40B4-BE49-F238E27FC236}">
                <a16:creationId xmlns:a16="http://schemas.microsoft.com/office/drawing/2014/main" id="{1F55C3E5-7D16-DBF2-2EF3-A3CEF68429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00C1E4A7-DFAE-7DA8-DEE0-924A792D5B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Ellips 2">
            <a:extLst>
              <a:ext uri="{FF2B5EF4-FFF2-40B4-BE49-F238E27FC236}">
                <a16:creationId xmlns:a16="http://schemas.microsoft.com/office/drawing/2014/main" id="{F2B468F9-58C9-C7D1-AFC5-4933A92DDA7D}"/>
              </a:ext>
            </a:extLst>
          </p:cNvPr>
          <p:cNvSpPr/>
          <p:nvPr/>
        </p:nvSpPr>
        <p:spPr>
          <a:xfrm>
            <a:off x="9415049" y="374072"/>
            <a:ext cx="2152600" cy="2152600"/>
          </a:xfrm>
          <a:prstGeom prst="ellipse">
            <a:avLst/>
          </a:prstGeom>
          <a:solidFill>
            <a:srgbClr val="0035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2300"/>
              </a:lnSpc>
            </a:pPr>
            <a:r>
              <a:rPr lang="sv-SE" sz="1600" b="1" i="0" u="none" strike="noStrike" baseline="0" dirty="0">
                <a:solidFill>
                  <a:srgbClr val="FFFFFF"/>
                </a:solidFill>
                <a:latin typeface="+mj-lt"/>
              </a:rPr>
              <a:t>Denna kan man använda om </a:t>
            </a:r>
            <a:endParaRPr lang="sv-SE" sz="1600" b="0" i="0" u="none" strike="noStrike" baseline="0" dirty="0">
              <a:solidFill>
                <a:srgbClr val="FFFFFF"/>
              </a:solidFill>
              <a:latin typeface="+mj-lt"/>
            </a:endParaRPr>
          </a:p>
          <a:p>
            <a:pPr algn="ctr">
              <a:lnSpc>
                <a:spcPts val="2300"/>
              </a:lnSpc>
            </a:pPr>
            <a:r>
              <a:rPr lang="sv-SE" sz="1600" b="1" i="0" u="none" strike="noStrike" baseline="0" dirty="0">
                <a:solidFill>
                  <a:srgbClr val="FFFFFF"/>
                </a:solidFill>
                <a:latin typeface="+mj-lt"/>
              </a:rPr>
              <a:t>man vill skriva lite mer! </a:t>
            </a:r>
            <a:endParaRPr lang="sv-SE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3771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BE02F04C-B941-41A2-1049-977D667C1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C64DBFD8-29DC-4A68-155C-2B9AE370E0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7A08F4DC-6F84-CBD6-0295-EDFDC06195D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10" name="Platshållare för bild 9" descr="En bild som visar utomhus, himmel, träd, Konstruktionsutrustning&#10;&#10;AI-genererat innehåll kan vara felaktigt.">
            <a:extLst>
              <a:ext uri="{FF2B5EF4-FFF2-40B4-BE49-F238E27FC236}">
                <a16:creationId xmlns:a16="http://schemas.microsoft.com/office/drawing/2014/main" id="{A8BF525E-5B31-2315-6B11-7F371517C31B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90" t="139" r="21058" b="-139"/>
          <a:stretch/>
        </p:blipFill>
        <p:spPr>
          <a:xfrm>
            <a:off x="9269413" y="0"/>
            <a:ext cx="2919412" cy="6867525"/>
          </a:xfrm>
        </p:spPr>
      </p:pic>
    </p:spTree>
    <p:extLst>
      <p:ext uri="{BB962C8B-B14F-4D97-AF65-F5344CB8AC3E}">
        <p14:creationId xmlns:p14="http://schemas.microsoft.com/office/powerpoint/2010/main" val="64861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Borgholm Energi">
      <a:dk1>
        <a:srgbClr val="000000"/>
      </a:dk1>
      <a:lt1>
        <a:srgbClr val="FFFFFF"/>
      </a:lt1>
      <a:dk2>
        <a:srgbClr val="0070A7"/>
      </a:dk2>
      <a:lt2>
        <a:srgbClr val="EEEBE3"/>
      </a:lt2>
      <a:accent1>
        <a:srgbClr val="0070A7"/>
      </a:accent1>
      <a:accent2>
        <a:srgbClr val="A3AB91"/>
      </a:accent2>
      <a:accent3>
        <a:srgbClr val="00354E"/>
      </a:accent3>
      <a:accent4>
        <a:srgbClr val="707F46"/>
      </a:accent4>
      <a:accent5>
        <a:srgbClr val="FF7136"/>
      </a:accent5>
      <a:accent6>
        <a:srgbClr val="BCC2E9"/>
      </a:accent6>
      <a:hlink>
        <a:srgbClr val="000000"/>
      </a:hlink>
      <a:folHlink>
        <a:srgbClr val="000000"/>
      </a:folHlink>
    </a:clrScheme>
    <a:fontScheme name="Xeljanz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 sz="2000" b="1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9FCB120D-94F0-4C4A-AE8C-FB5D34048E51}" vid="{45F11D2F-5AF2-E04D-8583-777AC88BC6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524</TotalTime>
  <Words>87</Words>
  <Application>Microsoft Office PowerPoint</Application>
  <PresentationFormat>Bredbild</PresentationFormat>
  <Paragraphs>25</Paragraphs>
  <Slides>10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2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10</vt:i4>
      </vt:variant>
    </vt:vector>
  </HeadingPairs>
  <TitlesOfParts>
    <vt:vector size="13" baseType="lpstr">
      <vt:lpstr>Arial</vt:lpstr>
      <vt:lpstr>Arial Nova Light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Tack för din tid!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Borgholm Energi</dc:title>
  <dc:creator>Johanna Koefoed</dc:creator>
  <cp:lastModifiedBy>Sandra Drahosch</cp:lastModifiedBy>
  <cp:revision>17</cp:revision>
  <dcterms:created xsi:type="dcterms:W3CDTF">2023-03-15T12:28:03Z</dcterms:created>
  <dcterms:modified xsi:type="dcterms:W3CDTF">2025-02-28T10:54:19Z</dcterms:modified>
</cp:coreProperties>
</file>