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75" r:id="rId5"/>
    <p:sldId id="268" r:id="rId6"/>
    <p:sldId id="286" r:id="rId7"/>
    <p:sldId id="291" r:id="rId8"/>
    <p:sldId id="288" r:id="rId9"/>
    <p:sldId id="290" r:id="rId10"/>
    <p:sldId id="28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4E"/>
    <a:srgbClr val="000000"/>
    <a:srgbClr val="EF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A9059D6-DF04-7ACD-DF50-A43FB9784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8591" r="36668" b="4463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Startsida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716848" y="605643"/>
            <a:ext cx="1719531" cy="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CF7A3E71-63D1-15FB-D588-1F82EEC9D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8993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3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DA46C87-1763-6C96-820D-040446384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8591" r="36668" b="4463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Slutsida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827"/>
          <a:stretch/>
        </p:blipFill>
        <p:spPr>
          <a:xfrm>
            <a:off x="716848" y="605643"/>
            <a:ext cx="1719531" cy="6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665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372491"/>
            <a:ext cx="7452385" cy="3267075"/>
          </a:xfrm>
        </p:spPr>
        <p:txBody>
          <a:bodyPr/>
          <a:lstStyle>
            <a:lvl1pPr marL="168275" indent="-168275"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70F6D65-727D-829C-BDB5-FE8562375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C9375E6-4E98-7354-B7FD-9673A1366A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2000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20738DAD-386A-988D-50D2-3BAA1EB3A04E}"/>
              </a:ext>
            </a:extLst>
          </p:cNvPr>
          <p:cNvSpPr txBox="1">
            <a:spLocks/>
          </p:cNvSpPr>
          <p:nvPr userDrawn="1"/>
        </p:nvSpPr>
        <p:spPr>
          <a:xfrm>
            <a:off x="675640" y="3604242"/>
            <a:ext cx="7108635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  <p:sp>
        <p:nvSpPr>
          <p:cNvPr id="20" name="Rubrik 19">
            <a:extLst>
              <a:ext uri="{FF2B5EF4-FFF2-40B4-BE49-F238E27FC236}">
                <a16:creationId xmlns:a16="http://schemas.microsoft.com/office/drawing/2014/main" id="{BD6E2BFE-BD9B-B590-83EC-C74BEA005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37" y="3585278"/>
            <a:ext cx="1051560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</p:spTree>
    <p:extLst>
      <p:ext uri="{BB962C8B-B14F-4D97-AF65-F5344CB8AC3E}">
        <p14:creationId xmlns:p14="http://schemas.microsoft.com/office/powerpoint/2010/main" val="38146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>
            <a:extLst>
              <a:ext uri="{FF2B5EF4-FFF2-40B4-BE49-F238E27FC236}">
                <a16:creationId xmlns:a16="http://schemas.microsoft.com/office/drawing/2014/main" id="{89FFD61B-0F24-6025-A9ED-EE6120923BC6}"/>
              </a:ext>
            </a:extLst>
          </p:cNvPr>
          <p:cNvSpPr/>
          <p:nvPr userDrawn="1"/>
        </p:nvSpPr>
        <p:spPr>
          <a:xfrm>
            <a:off x="884712" y="890649"/>
            <a:ext cx="878774" cy="160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EFFC7C2-CEC9-3D98-B746-E94AF652EF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6475" y="-1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3604242"/>
            <a:ext cx="7108635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366126F3-24F8-0D83-C41F-8E2273AE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15F7CA04-008A-B6AE-E796-8FC4B461A3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525" y="-11876"/>
            <a:ext cx="6105525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92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4984706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4964506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4964506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BFC6563-358C-9EF1-FD0A-BB7D299D8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0125" y="0"/>
            <a:ext cx="6111875" cy="6858000"/>
          </a:xfrm>
          <a:solidFill>
            <a:schemeClr val="bg1"/>
          </a:solidFill>
        </p:spPr>
        <p:txBody>
          <a:bodyPr tIns="1548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833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7850208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785020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8BC18DE-3A40-5276-19E8-B7FB3C01D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8691" y="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B66BAB3-85F3-1CBD-A692-ABA0276640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8691" y="342900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558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7850208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785020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B66BAB3-85F3-1CBD-A692-ABA0276640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8691" y="0"/>
            <a:ext cx="2919946" cy="6866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203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1254EA-663B-F784-DF7F-2E833BC8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1336040"/>
            <a:ext cx="10515600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F8D135-8706-6BBD-0F79-D064C5F16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2384425"/>
            <a:ext cx="10515600" cy="3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D5020A-83AC-4010-EA07-A658CBC8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920" y="6224270"/>
            <a:ext cx="58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105A64-F1BF-4159-9174-1227CF35F74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2EAF2E5-8071-B0B0-CE7D-4AC0C24FA3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7714"/>
          <a:stretch/>
        </p:blipFill>
        <p:spPr>
          <a:xfrm>
            <a:off x="758416" y="493445"/>
            <a:ext cx="1113927" cy="4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2" r:id="rId5"/>
    <p:sldLayoutId id="2147483653" r:id="rId6"/>
    <p:sldLayoutId id="2147483656" r:id="rId7"/>
    <p:sldLayoutId id="2147483658" r:id="rId8"/>
    <p:sldLayoutId id="2147483663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F27525-E9F8-D882-7AC9-F8D1C8B982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59FC441-0265-5346-9A9D-7A27AEF35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4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50D6FC-BC6C-114A-209F-21215E6C4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60" y="1695702"/>
            <a:ext cx="10412681" cy="1093331"/>
          </a:xfrm>
        </p:spPr>
        <p:txBody>
          <a:bodyPr/>
          <a:lstStyle/>
          <a:p>
            <a:r>
              <a:rPr lang="sv-SE" dirty="0"/>
              <a:t>Tack för din tid!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369E69E-6A85-39AF-47B8-C26947D4D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9859"/>
            <a:ext cx="9144000" cy="940275"/>
          </a:xfrm>
        </p:spPr>
        <p:txBody>
          <a:bodyPr>
            <a:normAutofit fontScale="92500" lnSpcReduction="10000"/>
          </a:bodyPr>
          <a:lstStyle/>
          <a:p>
            <a:r>
              <a:rPr lang="sv-SE" sz="2400"/>
              <a:t>Tveka </a:t>
            </a:r>
            <a:r>
              <a:rPr lang="sv-SE" sz="2400" dirty="0"/>
              <a:t>inte att kontakta oss</a:t>
            </a:r>
          </a:p>
          <a:p>
            <a:endParaRPr lang="sv-SE" sz="2400" dirty="0"/>
          </a:p>
          <a:p>
            <a:r>
              <a:rPr lang="sv-SE" sz="1500" dirty="0"/>
              <a:t>info@borgholmenergi.se     </a:t>
            </a:r>
            <a:r>
              <a:rPr lang="sv-SE" sz="1500" b="0" dirty="0"/>
              <a:t>I</a:t>
            </a:r>
            <a:r>
              <a:rPr lang="sv-SE" sz="1500" dirty="0"/>
              <a:t>    0485 – 883 00    </a:t>
            </a:r>
            <a:r>
              <a:rPr lang="sv-SE" sz="1500" b="0" dirty="0"/>
              <a:t>I</a:t>
            </a:r>
            <a:r>
              <a:rPr lang="sv-SE" sz="1500" dirty="0"/>
              <a:t>    borgholmenergi.se</a:t>
            </a:r>
          </a:p>
          <a:p>
            <a:endParaRPr lang="sv-SE" sz="2400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8B95B664-BB91-4CFD-812F-BAF906B71E7F}"/>
              </a:ext>
            </a:extLst>
          </p:cNvPr>
          <p:cNvSpPr/>
          <p:nvPr/>
        </p:nvSpPr>
        <p:spPr>
          <a:xfrm flipH="1">
            <a:off x="8730590" y="552450"/>
            <a:ext cx="2571750" cy="160020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Har du några </a:t>
            </a:r>
            <a:r>
              <a:rPr lang="sv-SE" sz="2800" b="1" dirty="0">
                <a:solidFill>
                  <a:schemeClr val="bg1"/>
                </a:solidFill>
                <a:latin typeface="+mj-lt"/>
              </a:rPr>
              <a:t>frågor?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79E1555-4221-44AE-AA83-84D991BBA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E1FF0D-C29A-0C41-2494-49355BC16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A393F231-0619-CB30-7324-32F7E3E619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 b="42219"/>
          <a:stretch/>
        </p:blipFill>
        <p:spPr>
          <a:xfrm>
            <a:off x="1" y="-1"/>
            <a:ext cx="12192000" cy="3431969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0FC9007-404F-46F9-A790-6A6DAE56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AAE636D-8737-1878-328B-80672BD34EEF}"/>
              </a:ext>
            </a:extLst>
          </p:cNvPr>
          <p:cNvSpPr txBox="1">
            <a:spLocks/>
          </p:cNvSpPr>
          <p:nvPr/>
        </p:nvSpPr>
        <p:spPr>
          <a:xfrm>
            <a:off x="670337" y="3516343"/>
            <a:ext cx="7482708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9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F1427-D2F8-ECB2-B2A0-F8EEBBF6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786F16F-5292-E86F-1AA7-367E0CACB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D4A954-C88C-B0EB-52F7-ABF75DA9C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297727E0-7604-A291-ADE2-E4FFBD9FCDE9}"/>
              </a:ext>
            </a:extLst>
          </p:cNvPr>
          <p:cNvSpPr/>
          <p:nvPr/>
        </p:nvSpPr>
        <p:spPr>
          <a:xfrm flipH="1">
            <a:off x="8158347" y="950765"/>
            <a:ext cx="3195452" cy="188817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Här kan man skriva något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6" name="Bild 5">
            <a:extLst>
              <a:ext uri="{FF2B5EF4-FFF2-40B4-BE49-F238E27FC236}">
                <a16:creationId xmlns:a16="http://schemas.microsoft.com/office/drawing/2014/main" id="{1F674FF6-6D94-6621-CE2B-66A0FB4B72F6}"/>
              </a:ext>
            </a:extLst>
          </p:cNvPr>
          <p:cNvSpPr/>
          <p:nvPr/>
        </p:nvSpPr>
        <p:spPr>
          <a:xfrm flipH="1">
            <a:off x="9170716" y="2744402"/>
            <a:ext cx="2183083" cy="105226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</a:rPr>
              <a:t>Även här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784F3ABA-2F88-4E5E-BDD6-5499C38E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42CA3F-4335-B24F-6A57-D448F6297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27431-0D95-58B6-4005-BE10BECAF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0938CCD-DD05-46F4-DFBE-2CF1B8AFCD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b="12567"/>
          <a:stretch/>
        </p:blipFill>
        <p:spPr>
          <a:xfrm>
            <a:off x="6080125" y="0"/>
            <a:ext cx="6111875" cy="6858000"/>
          </a:xfrm>
        </p:spPr>
      </p:pic>
    </p:spTree>
    <p:extLst>
      <p:ext uri="{BB962C8B-B14F-4D97-AF65-F5344CB8AC3E}">
        <p14:creationId xmlns:p14="http://schemas.microsoft.com/office/powerpoint/2010/main" val="4259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28901E8A-9563-C51C-2444-35AE3E0F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3" name="Bildobjekt 12" descr="En bild som visar text, Soptunna, korg, Sopkärl&#10;&#10;Automatiskt genererad beskrivning">
            <a:extLst>
              <a:ext uri="{FF2B5EF4-FFF2-40B4-BE49-F238E27FC236}">
                <a16:creationId xmlns:a16="http://schemas.microsoft.com/office/drawing/2014/main" id="{44F55342-5F3E-A88F-B5FE-E1A2D3015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6"/>
          <a:stretch/>
        </p:blipFill>
        <p:spPr>
          <a:xfrm>
            <a:off x="54904" y="2811438"/>
            <a:ext cx="4360867" cy="3440964"/>
          </a:xfrm>
          <a:prstGeom prst="rect">
            <a:avLst/>
          </a:prstGeom>
        </p:spPr>
      </p:pic>
      <p:pic>
        <p:nvPicPr>
          <p:cNvPr id="15" name="Bildobjekt 14" descr="En bild som visar text, Soptunna, skärmbild, korg&#10;&#10;Automatiskt genererad beskrivning">
            <a:extLst>
              <a:ext uri="{FF2B5EF4-FFF2-40B4-BE49-F238E27FC236}">
                <a16:creationId xmlns:a16="http://schemas.microsoft.com/office/drawing/2014/main" id="{B713A0DE-7F49-193A-AF05-9FFAE06F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31263" r="5943"/>
          <a:stretch/>
        </p:blipFill>
        <p:spPr>
          <a:xfrm>
            <a:off x="4006540" y="2534385"/>
            <a:ext cx="3843076" cy="3820376"/>
          </a:xfrm>
          <a:prstGeom prst="rect">
            <a:avLst/>
          </a:prstGeom>
        </p:spPr>
      </p:pic>
      <p:pic>
        <p:nvPicPr>
          <p:cNvPr id="17" name="Bildobjekt 16" descr="En bild som visar text, Soptunna, korg, Sopkärl&#10;&#10;Automatiskt genererad beskrivning">
            <a:extLst>
              <a:ext uri="{FF2B5EF4-FFF2-40B4-BE49-F238E27FC236}">
                <a16:creationId xmlns:a16="http://schemas.microsoft.com/office/drawing/2014/main" id="{4346DC1E-962C-47E3-1B21-B4F5FF745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33297" r="1"/>
          <a:stretch/>
        </p:blipFill>
        <p:spPr>
          <a:xfrm>
            <a:off x="7974242" y="2647402"/>
            <a:ext cx="4142349" cy="37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F1BF2779-C4B5-42D4-8F38-A993B7C8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D1765B8-4243-447E-82FF-FDD6E4C64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7CEB18-E075-98FD-2236-7D8EDD54C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034E56D2-401E-43A4-942D-D95CA3B2D0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r="34059"/>
          <a:stretch/>
        </p:blipFill>
        <p:spPr>
          <a:xfrm>
            <a:off x="9272588" y="0"/>
            <a:ext cx="2919412" cy="6867525"/>
          </a:xfrm>
        </p:spPr>
      </p:pic>
      <p:sp>
        <p:nvSpPr>
          <p:cNvPr id="21" name="Bild 5">
            <a:extLst>
              <a:ext uri="{FF2B5EF4-FFF2-40B4-BE49-F238E27FC236}">
                <a16:creationId xmlns:a16="http://schemas.microsoft.com/office/drawing/2014/main" id="{997858CB-DCCC-4AE4-BD43-DD9E7193411B}"/>
              </a:ext>
            </a:extLst>
          </p:cNvPr>
          <p:cNvSpPr/>
          <p:nvPr/>
        </p:nvSpPr>
        <p:spPr>
          <a:xfrm>
            <a:off x="5838824" y="4320467"/>
            <a:ext cx="3754355" cy="195834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b="1" dirty="0">
              <a:solidFill>
                <a:schemeClr val="bg1"/>
              </a:solidFill>
            </a:endParaRP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AD7B79-6ACA-D30F-21E3-B76C67969B29}"/>
              </a:ext>
            </a:extLst>
          </p:cNvPr>
          <p:cNvSpPr txBox="1"/>
          <p:nvPr/>
        </p:nvSpPr>
        <p:spPr>
          <a:xfrm flipH="1">
            <a:off x="5965364" y="4469767"/>
            <a:ext cx="330722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Rubrik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bg1"/>
                </a:solidFill>
              </a:rPr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288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4C6162A-9B61-4780-81E1-5190A7BC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89A9AB8-7C53-E196-C6E7-C514E93867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AFE6023-B8E7-EC6E-BC45-45E4F7D434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latshållare för bild 9" descr="En bild som visar utomhus, Soptunna, byggnad, korg&#10;&#10;AI-genererat innehåll kan vara felaktigt.">
            <a:extLst>
              <a:ext uri="{FF2B5EF4-FFF2-40B4-BE49-F238E27FC236}">
                <a16:creationId xmlns:a16="http://schemas.microsoft.com/office/drawing/2014/main" id="{19B592FB-446F-E8C8-0121-9E77C3D76F3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6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E2A52322-384A-718D-1BF3-45B292C6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F55C3E5-7D16-DBF2-2EF3-A3CEF6842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00C1E4A7-DFAE-7DA8-DEE0-924A792D5B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2B468F9-58C9-C7D1-AFC5-4933A92DDA7D}"/>
              </a:ext>
            </a:extLst>
          </p:cNvPr>
          <p:cNvSpPr/>
          <p:nvPr/>
        </p:nvSpPr>
        <p:spPr>
          <a:xfrm>
            <a:off x="9415049" y="374072"/>
            <a:ext cx="2152600" cy="2152600"/>
          </a:xfrm>
          <a:prstGeom prst="ellipse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Denna kan man använda om </a:t>
            </a:r>
            <a:endParaRPr lang="sv-SE" sz="1600" b="0" i="0" u="none" strike="noStrike" baseline="0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man vill skriva lite mer! </a:t>
            </a:r>
            <a:endParaRPr lang="sv-S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5F22918-FA06-2807-4F17-10E064B0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99124D1-010E-9069-E002-76E6F5E38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65A4FE1-D93D-D9E2-F423-5AE3306D0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bild 10" descr="En bild som visar utomhus, träd, himmel, Flygfotografi&#10;&#10;AI-genererat innehåll kan vara felaktigt.">
            <a:extLst>
              <a:ext uri="{FF2B5EF4-FFF2-40B4-BE49-F238E27FC236}">
                <a16:creationId xmlns:a16="http://schemas.microsoft.com/office/drawing/2014/main" id="{B0EA7995-C523-4574-E2FD-8217DC58A3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r="32919" b="16691"/>
          <a:stretch/>
        </p:blipFill>
        <p:spPr>
          <a:xfrm>
            <a:off x="9268691" y="0"/>
            <a:ext cx="2919946" cy="3437906"/>
          </a:xfrm>
        </p:spPr>
      </p:pic>
      <p:pic>
        <p:nvPicPr>
          <p:cNvPr id="13" name="Platshållare för bild 12" descr="En bild som visar utomhus, himmel, bil, fordon&#10;&#10;AI-genererat innehåll kan vara felaktigt.">
            <a:extLst>
              <a:ext uri="{FF2B5EF4-FFF2-40B4-BE49-F238E27FC236}">
                <a16:creationId xmlns:a16="http://schemas.microsoft.com/office/drawing/2014/main" id="{12336706-C1F3-CD9E-41CE-BAFF0F9250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22682" r="115" b="9822"/>
          <a:stretch/>
        </p:blipFill>
        <p:spPr>
          <a:xfrm>
            <a:off x="9268691" y="3429000"/>
            <a:ext cx="2919946" cy="3437906"/>
          </a:xfrm>
        </p:spPr>
      </p:pic>
    </p:spTree>
    <p:extLst>
      <p:ext uri="{BB962C8B-B14F-4D97-AF65-F5344CB8AC3E}">
        <p14:creationId xmlns:p14="http://schemas.microsoft.com/office/powerpoint/2010/main" val="25339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orgholm Energi">
      <a:dk1>
        <a:srgbClr val="000000"/>
      </a:dk1>
      <a:lt1>
        <a:srgbClr val="FFFFFF"/>
      </a:lt1>
      <a:dk2>
        <a:srgbClr val="0070A7"/>
      </a:dk2>
      <a:lt2>
        <a:srgbClr val="EEEBE3"/>
      </a:lt2>
      <a:accent1>
        <a:srgbClr val="0070A7"/>
      </a:accent1>
      <a:accent2>
        <a:srgbClr val="A3AB91"/>
      </a:accent2>
      <a:accent3>
        <a:srgbClr val="00354E"/>
      </a:accent3>
      <a:accent4>
        <a:srgbClr val="707F46"/>
      </a:accent4>
      <a:accent5>
        <a:srgbClr val="FF7136"/>
      </a:accent5>
      <a:accent6>
        <a:srgbClr val="BCC2E9"/>
      </a:accent6>
      <a:hlink>
        <a:srgbClr val="000000"/>
      </a:hlink>
      <a:folHlink>
        <a:srgbClr val="000000"/>
      </a:folHlink>
    </a:clrScheme>
    <a:fontScheme name="Xeljan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FCB120D-94F0-4C4A-AE8C-FB5D34048E51}" vid="{45F11D2F-5AF2-E04D-8583-777AC88BC6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51</Words>
  <Application>Microsoft Office PowerPoint</Application>
  <PresentationFormat>Bredbild</PresentationFormat>
  <Paragraphs>11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2" baseType="lpstr"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din tid!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Borgholm Energi</dc:title>
  <dc:creator>Johanna Koefoed</dc:creator>
  <cp:lastModifiedBy>Sandra Drahosch</cp:lastModifiedBy>
  <cp:revision>15</cp:revision>
  <dcterms:created xsi:type="dcterms:W3CDTF">2023-03-15T12:28:03Z</dcterms:created>
  <dcterms:modified xsi:type="dcterms:W3CDTF">2025-02-28T10:55:33Z</dcterms:modified>
</cp:coreProperties>
</file>